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1" r:id="rId4"/>
  </p:sldMasterIdLst>
  <p:notesMasterIdLst>
    <p:notesMasterId r:id="rId6"/>
  </p:notesMasterIdLst>
  <p:sldIdLst>
    <p:sldId id="6313" r:id="rId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A6A"/>
    <a:srgbClr val="EED17E"/>
    <a:srgbClr val="EED484"/>
    <a:srgbClr val="F3E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1E359-0C0F-415C-B0A7-53CD7BF34CEA}" v="10" dt="2024-05-15T08:35:40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6125" autoAdjust="0"/>
  </p:normalViewPr>
  <p:slideViewPr>
    <p:cSldViewPr snapToGrid="0" snapToObjects="1">
      <p:cViewPr varScale="1">
        <p:scale>
          <a:sx n="103" d="100"/>
          <a:sy n="103" d="100"/>
        </p:scale>
        <p:origin x="864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44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Novackova (MSC Czech Republic)" userId="076a5d60-8edd-46a2-ad3b-25e4803a6e89" providerId="ADAL" clId="{A3F1E359-0C0F-415C-B0A7-53CD7BF34CEA}"/>
    <pc:docChg chg="undo custSel addSld delSld modSld modMainMaster addSection delSection modNotesMaster">
      <pc:chgData name="Jana Novackova (MSC Czech Republic)" userId="076a5d60-8edd-46a2-ad3b-25e4803a6e89" providerId="ADAL" clId="{A3F1E359-0C0F-415C-B0A7-53CD7BF34CEA}" dt="2024-05-15T09:00:33.085" v="324" actId="47"/>
      <pc:docMkLst>
        <pc:docMk/>
      </pc:docMkLst>
      <pc:sldChg chg="del">
        <pc:chgData name="Jana Novackova (MSC Czech Republic)" userId="076a5d60-8edd-46a2-ad3b-25e4803a6e89" providerId="ADAL" clId="{A3F1E359-0C0F-415C-B0A7-53CD7BF34CEA}" dt="2024-05-06T09:02:40.797" v="0" actId="47"/>
        <pc:sldMkLst>
          <pc:docMk/>
          <pc:sldMk cId="3809329623" sldId="6307"/>
        </pc:sldMkLst>
      </pc:sldChg>
      <pc:sldChg chg="addSp delSp modSp del mod">
        <pc:chgData name="Jana Novackova (MSC Czech Republic)" userId="076a5d60-8edd-46a2-ad3b-25e4803a6e89" providerId="ADAL" clId="{A3F1E359-0C0F-415C-B0A7-53CD7BF34CEA}" dt="2024-05-15T08:57:13.745" v="323" actId="47"/>
        <pc:sldMkLst>
          <pc:docMk/>
          <pc:sldMk cId="4020856057" sldId="6308"/>
        </pc:sldMkLst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" creationId="{7EC29841-2109-3BE6-ED5E-14DD2F237BBA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3" creationId="{7575EF06-D0FB-4B7F-4534-33A4F1332FDA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4" creationId="{19822E0B-1F2B-68EA-37CB-4EE581A0890E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5" creationId="{B298F785-54AF-425F-8EB3-CAD170001967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9" creationId="{A35155DB-E35B-215C-50AA-155799A9D62D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11" creationId="{415A4E0C-611D-9AED-8F42-CF5F9CB56569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18" creationId="{66BA4E9C-0D5B-E695-277E-9844472D5C79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2" creationId="{F8C1FF14-0DB3-3126-ADC9-76764366FEF3}"/>
          </ac:spMkLst>
        </pc:spChg>
        <pc:spChg chg="del">
          <ac:chgData name="Jana Novackova (MSC Czech Republic)" userId="076a5d60-8edd-46a2-ad3b-25e4803a6e89" providerId="ADAL" clId="{A3F1E359-0C0F-415C-B0A7-53CD7BF34CEA}" dt="2024-05-07T07:56:08.105" v="207" actId="478"/>
          <ac:spMkLst>
            <pc:docMk/>
            <pc:sldMk cId="4020856057" sldId="6308"/>
            <ac:spMk id="23" creationId="{A5E489C4-76DB-FB90-9F98-DE6CBEE75D6E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4" creationId="{C843B883-F123-0E71-5E17-AAAA8B3D2592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5" creationId="{0978C8C4-11FC-5DEE-B200-7784FE6AA3C4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6" creationId="{2FA669C9-023C-7346-2D45-C375CAD955BF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7" creationId="{15DE0674-F954-4D16-BBEF-F809ACFDE15E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28" creationId="{6461BD7D-E14A-F784-428F-DA7E104E8E59}"/>
          </ac:spMkLst>
        </pc:spChg>
        <pc:spChg chg="mod">
          <ac:chgData name="Jana Novackova (MSC Czech Republic)" userId="076a5d60-8edd-46a2-ad3b-25e4803a6e89" providerId="ADAL" clId="{A3F1E359-0C0F-415C-B0A7-53CD7BF34CEA}" dt="2024-05-07T07:56:29.704" v="221" actId="20577"/>
          <ac:spMkLst>
            <pc:docMk/>
            <pc:sldMk cId="4020856057" sldId="6308"/>
            <ac:spMk id="30" creationId="{C267A02C-94CD-CF10-90E0-EB984016B520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31" creationId="{EF66017D-1632-BDDE-9F16-4812B7D3E81B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33" creationId="{57A7082A-4661-709A-514D-36E41B51507E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35" creationId="{4998360E-BABB-E0CE-FD44-0B0516228BC0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36" creationId="{82D3F414-A780-A763-F6C6-F49C5E7F6586}"/>
          </ac:spMkLst>
        </pc:spChg>
        <pc:spChg chg="mod">
          <ac:chgData name="Jana Novackova (MSC Czech Republic)" userId="076a5d60-8edd-46a2-ad3b-25e4803a6e89" providerId="ADAL" clId="{A3F1E359-0C0F-415C-B0A7-53CD7BF34CEA}" dt="2024-05-13T09:05:59.101" v="267" actId="164"/>
          <ac:spMkLst>
            <pc:docMk/>
            <pc:sldMk cId="4020856057" sldId="6308"/>
            <ac:spMk id="37" creationId="{68FC0472-F957-06D2-555D-891429F29BCA}"/>
          </ac:spMkLst>
        </pc:spChg>
        <pc:grpChg chg="add mod">
          <ac:chgData name="Jana Novackova (MSC Czech Republic)" userId="076a5d60-8edd-46a2-ad3b-25e4803a6e89" providerId="ADAL" clId="{A3F1E359-0C0F-415C-B0A7-53CD7BF34CEA}" dt="2024-05-13T09:05:36.745" v="266" actId="164"/>
          <ac:grpSpMkLst>
            <pc:docMk/>
            <pc:sldMk cId="4020856057" sldId="6308"/>
            <ac:grpSpMk id="6" creationId="{11B35F4D-98B4-DE49-903F-875E57B5AFCD}"/>
          </ac:grpSpMkLst>
        </pc:grpChg>
        <pc:grpChg chg="add mod">
          <ac:chgData name="Jana Novackova (MSC Czech Republic)" userId="076a5d60-8edd-46a2-ad3b-25e4803a6e89" providerId="ADAL" clId="{A3F1E359-0C0F-415C-B0A7-53CD7BF34CEA}" dt="2024-05-13T09:05:59.101" v="267" actId="164"/>
          <ac:grpSpMkLst>
            <pc:docMk/>
            <pc:sldMk cId="4020856057" sldId="6308"/>
            <ac:grpSpMk id="7" creationId="{BCBB9D65-A885-29F2-363B-A514948C7658}"/>
          </ac:grpSpMkLst>
        </pc:grpChg>
        <pc:picChg chg="mod ord">
          <ac:chgData name="Jana Novackova (MSC Czech Republic)" userId="076a5d60-8edd-46a2-ad3b-25e4803a6e89" providerId="ADAL" clId="{A3F1E359-0C0F-415C-B0A7-53CD7BF34CEA}" dt="2024-05-13T09:05:59.101" v="267" actId="164"/>
          <ac:picMkLst>
            <pc:docMk/>
            <pc:sldMk cId="4020856057" sldId="6308"/>
            <ac:picMk id="8" creationId="{D927AFBF-F55D-0D59-E8F0-26666134A1E2}"/>
          </ac:picMkLst>
        </pc:picChg>
        <pc:picChg chg="mod ord">
          <ac:chgData name="Jana Novackova (MSC Czech Republic)" userId="076a5d60-8edd-46a2-ad3b-25e4803a6e89" providerId="ADAL" clId="{A3F1E359-0C0F-415C-B0A7-53CD7BF34CEA}" dt="2024-05-13T09:05:59.101" v="267" actId="164"/>
          <ac:picMkLst>
            <pc:docMk/>
            <pc:sldMk cId="4020856057" sldId="6308"/>
            <ac:picMk id="10" creationId="{D2B220B9-A2D3-1338-EB6B-82B190E805E1}"/>
          </ac:picMkLst>
        </pc:picChg>
        <pc:picChg chg="mod">
          <ac:chgData name="Jana Novackova (MSC Czech Republic)" userId="076a5d60-8edd-46a2-ad3b-25e4803a6e89" providerId="ADAL" clId="{A3F1E359-0C0F-415C-B0A7-53CD7BF34CEA}" dt="2024-05-13T09:05:59.101" v="267" actId="164"/>
          <ac:picMkLst>
            <pc:docMk/>
            <pc:sldMk cId="4020856057" sldId="6308"/>
            <ac:picMk id="14" creationId="{9A7A6EE1-94D9-FF8E-D3B5-71E9A33964EA}"/>
          </ac:picMkLst>
        </pc:picChg>
        <pc:picChg chg="mod ord">
          <ac:chgData name="Jana Novackova (MSC Czech Republic)" userId="076a5d60-8edd-46a2-ad3b-25e4803a6e89" providerId="ADAL" clId="{A3F1E359-0C0F-415C-B0A7-53CD7BF34CEA}" dt="2024-05-13T09:05:59.101" v="267" actId="164"/>
          <ac:picMkLst>
            <pc:docMk/>
            <pc:sldMk cId="4020856057" sldId="6308"/>
            <ac:picMk id="16" creationId="{94BDA1EC-9AE6-3BDB-34D5-B4C835A5203E}"/>
          </ac:picMkLst>
        </pc:picChg>
        <pc:picChg chg="mod">
          <ac:chgData name="Jana Novackova (MSC Czech Republic)" userId="076a5d60-8edd-46a2-ad3b-25e4803a6e89" providerId="ADAL" clId="{A3F1E359-0C0F-415C-B0A7-53CD7BF34CEA}" dt="2024-05-13T09:05:59.101" v="267" actId="164"/>
          <ac:picMkLst>
            <pc:docMk/>
            <pc:sldMk cId="4020856057" sldId="6308"/>
            <ac:picMk id="32" creationId="{C4FD1D9E-5141-F8FA-A1D5-3C9B36F22EBC}"/>
          </ac:picMkLst>
        </pc:picChg>
      </pc:sldChg>
      <pc:sldChg chg="add del">
        <pc:chgData name="Jana Novackova (MSC Czech Republic)" userId="076a5d60-8edd-46a2-ad3b-25e4803a6e89" providerId="ADAL" clId="{A3F1E359-0C0F-415C-B0A7-53CD7BF34CEA}" dt="2024-05-07T07:45:45.801" v="206" actId="47"/>
        <pc:sldMkLst>
          <pc:docMk/>
          <pc:sldMk cId="3442296108" sldId="6309"/>
        </pc:sldMkLst>
      </pc:sldChg>
      <pc:sldChg chg="addSp delSp modSp new del mod modClrScheme chgLayout">
        <pc:chgData name="Jana Novackova (MSC Czech Republic)" userId="076a5d60-8edd-46a2-ad3b-25e4803a6e89" providerId="ADAL" clId="{A3F1E359-0C0F-415C-B0A7-53CD7BF34CEA}" dt="2024-05-13T09:04:47.090" v="258" actId="47"/>
        <pc:sldMkLst>
          <pc:docMk/>
          <pc:sldMk cId="3634775785" sldId="6309"/>
        </pc:sldMkLst>
        <pc:spChg chg="del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2" creationId="{B1192C05-4A33-BDA0-C0AD-5FAA0E9732CA}"/>
          </ac:spMkLst>
        </pc:spChg>
        <pc:spChg chg="del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3" creationId="{457A7FCC-2C8C-927B-EEA9-176B72DB50CA}"/>
          </ac:spMkLst>
        </pc:spChg>
        <pc:spChg chg="mod or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4" creationId="{7294DE70-40AA-8477-CFCB-F5A623F13A92}"/>
          </ac:spMkLst>
        </pc:spChg>
        <pc:spChg chg="mo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5" creationId="{5FB2DB13-5295-EA44-857F-1491943EA287}"/>
          </ac:spMkLst>
        </pc:spChg>
        <pc:spChg chg="add mo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10" creationId="{91B95BF4-D20D-5D37-D296-47B7B5F39A1F}"/>
          </ac:spMkLst>
        </pc:spChg>
        <pc:spChg chg="add mo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12" creationId="{B5FC9841-BC11-A2B7-1A21-A45EA799690C}"/>
          </ac:spMkLst>
        </pc:spChg>
        <pc:spChg chg="add mo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14" creationId="{48794D19-DD94-7728-F42A-66F27126DA41}"/>
          </ac:spMkLst>
        </pc:spChg>
        <pc:spChg chg="add mo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16" creationId="{CE9E4561-E06C-C604-D8DB-B2E5B2099A00}"/>
          </ac:spMkLst>
        </pc:spChg>
        <pc:spChg chg="add mod">
          <ac:chgData name="Jana Novackova (MSC Czech Republic)" userId="076a5d60-8edd-46a2-ad3b-25e4803a6e89" providerId="ADAL" clId="{A3F1E359-0C0F-415C-B0A7-53CD7BF34CEA}" dt="2024-05-13T09:02:19.166" v="244" actId="26606"/>
          <ac:spMkLst>
            <pc:docMk/>
            <pc:sldMk cId="3634775785" sldId="6309"/>
            <ac:spMk id="18" creationId="{57D607F8-4255-9208-18A5-0734390A275A}"/>
          </ac:spMkLst>
        </pc:spChg>
      </pc:sldChg>
      <pc:sldChg chg="del">
        <pc:chgData name="Jana Novackova (MSC Czech Republic)" userId="076a5d60-8edd-46a2-ad3b-25e4803a6e89" providerId="ADAL" clId="{A3F1E359-0C0F-415C-B0A7-53CD7BF34CEA}" dt="2024-05-06T09:02:42.620" v="1" actId="47"/>
        <pc:sldMkLst>
          <pc:docMk/>
          <pc:sldMk cId="4023003944" sldId="6309"/>
        </pc:sldMkLst>
      </pc:sldChg>
      <pc:sldChg chg="addSp delSp modSp new del mod">
        <pc:chgData name="Jana Novackova (MSC Czech Republic)" userId="076a5d60-8edd-46a2-ad3b-25e4803a6e89" providerId="ADAL" clId="{A3F1E359-0C0F-415C-B0A7-53CD7BF34CEA}" dt="2024-05-13T09:13:56.082" v="303" actId="47"/>
        <pc:sldMkLst>
          <pc:docMk/>
          <pc:sldMk cId="1062671634" sldId="6310"/>
        </pc:sldMkLst>
        <pc:spChg chg="del">
          <ac:chgData name="Jana Novackova (MSC Czech Republic)" userId="076a5d60-8edd-46a2-ad3b-25e4803a6e89" providerId="ADAL" clId="{A3F1E359-0C0F-415C-B0A7-53CD7BF34CEA}" dt="2024-05-13T09:04:51.401" v="259" actId="478"/>
          <ac:spMkLst>
            <pc:docMk/>
            <pc:sldMk cId="1062671634" sldId="6310"/>
            <ac:spMk id="2" creationId="{4914458E-B83D-D319-E0AC-C196B82935CB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8" creationId="{4F133899-29D6-064E-9ABC-F92EA169F84F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9" creationId="{53029C11-0AC7-EF97-239E-9F0058AA1EDD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0" creationId="{69F87C17-B042-763B-67D0-B77327FCE773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1" creationId="{356B7BB6-FD57-B028-AE2F-2DBE96EA6A6C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2" creationId="{3FF63C78-A024-A547-2A06-E185CB785206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3" creationId="{35176FA0-10F3-D224-FBF6-7A2D5A149448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4" creationId="{01B216F4-6035-48D2-4FFB-755049F3DB3B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5" creationId="{3CF257D0-631D-4A3B-8A5B-A0D8C9897428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6" creationId="{5E6A7366-A0EC-5826-0EAB-2F96F0EA1715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7" creationId="{8B34B18B-D6B6-2AF3-11A9-73266CC0E044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8" creationId="{FCCD5C0F-560A-D742-B73F-6E8EC9C53B6F}"/>
          </ac:spMkLst>
        </pc:spChg>
        <pc:spChg chg="mod">
          <ac:chgData name="Jana Novackova (MSC Czech Republic)" userId="076a5d60-8edd-46a2-ad3b-25e4803a6e89" providerId="ADAL" clId="{A3F1E359-0C0F-415C-B0A7-53CD7BF34CEA}" dt="2024-05-13T09:05:06.742" v="261"/>
          <ac:spMkLst>
            <pc:docMk/>
            <pc:sldMk cId="1062671634" sldId="6310"/>
            <ac:spMk id="19" creationId="{ABD9268E-363F-EB69-2B81-84E2AA0D5D5F}"/>
          </ac:spMkLst>
        </pc:spChg>
        <pc:grpChg chg="add mod">
          <ac:chgData name="Jana Novackova (MSC Czech Republic)" userId="076a5d60-8edd-46a2-ad3b-25e4803a6e89" providerId="ADAL" clId="{A3F1E359-0C0F-415C-B0A7-53CD7BF34CEA}" dt="2024-05-13T09:05:33.214" v="265" actId="14100"/>
          <ac:grpSpMkLst>
            <pc:docMk/>
            <pc:sldMk cId="1062671634" sldId="6310"/>
            <ac:grpSpMk id="3" creationId="{84921602-43EF-DBDB-1E82-7879A4C67C4B}"/>
          </ac:grpSpMkLst>
        </pc:grpChg>
        <pc:picChg chg="mod">
          <ac:chgData name="Jana Novackova (MSC Czech Republic)" userId="076a5d60-8edd-46a2-ad3b-25e4803a6e89" providerId="ADAL" clId="{A3F1E359-0C0F-415C-B0A7-53CD7BF34CEA}" dt="2024-05-13T09:05:06.742" v="261"/>
          <ac:picMkLst>
            <pc:docMk/>
            <pc:sldMk cId="1062671634" sldId="6310"/>
            <ac:picMk id="4" creationId="{238903F1-80FA-B1E7-8BDD-2474C054EADE}"/>
          </ac:picMkLst>
        </pc:picChg>
        <pc:picChg chg="mod">
          <ac:chgData name="Jana Novackova (MSC Czech Republic)" userId="076a5d60-8edd-46a2-ad3b-25e4803a6e89" providerId="ADAL" clId="{A3F1E359-0C0F-415C-B0A7-53CD7BF34CEA}" dt="2024-05-13T09:05:06.742" v="261"/>
          <ac:picMkLst>
            <pc:docMk/>
            <pc:sldMk cId="1062671634" sldId="6310"/>
            <ac:picMk id="5" creationId="{0F0166E0-4D0B-154B-785A-97D1C11A26B4}"/>
          </ac:picMkLst>
        </pc:picChg>
        <pc:picChg chg="mod">
          <ac:chgData name="Jana Novackova (MSC Czech Republic)" userId="076a5d60-8edd-46a2-ad3b-25e4803a6e89" providerId="ADAL" clId="{A3F1E359-0C0F-415C-B0A7-53CD7BF34CEA}" dt="2024-05-13T09:05:06.742" v="261"/>
          <ac:picMkLst>
            <pc:docMk/>
            <pc:sldMk cId="1062671634" sldId="6310"/>
            <ac:picMk id="6" creationId="{68611D1B-C34A-144B-BD3D-15CA759DD7F4}"/>
          </ac:picMkLst>
        </pc:picChg>
        <pc:picChg chg="mod">
          <ac:chgData name="Jana Novackova (MSC Czech Republic)" userId="076a5d60-8edd-46a2-ad3b-25e4803a6e89" providerId="ADAL" clId="{A3F1E359-0C0F-415C-B0A7-53CD7BF34CEA}" dt="2024-05-13T09:05:06.742" v="261"/>
          <ac:picMkLst>
            <pc:docMk/>
            <pc:sldMk cId="1062671634" sldId="6310"/>
            <ac:picMk id="7" creationId="{0EF168F0-9F19-BF47-262D-44793DFCA3AC}"/>
          </ac:picMkLst>
        </pc:picChg>
      </pc:sldChg>
      <pc:sldChg chg="new del">
        <pc:chgData name="Jana Novackova (MSC Czech Republic)" userId="076a5d60-8edd-46a2-ad3b-25e4803a6e89" providerId="ADAL" clId="{A3F1E359-0C0F-415C-B0A7-53CD7BF34CEA}" dt="2024-05-13T09:13:56.926" v="304" actId="47"/>
        <pc:sldMkLst>
          <pc:docMk/>
          <pc:sldMk cId="767436487" sldId="6311"/>
        </pc:sldMkLst>
      </pc:sldChg>
      <pc:sldChg chg="addSp delSp modSp new del mod">
        <pc:chgData name="Jana Novackova (MSC Czech Republic)" userId="076a5d60-8edd-46a2-ad3b-25e4803a6e89" providerId="ADAL" clId="{A3F1E359-0C0F-415C-B0A7-53CD7BF34CEA}" dt="2024-05-15T09:00:33.085" v="324" actId="47"/>
        <pc:sldMkLst>
          <pc:docMk/>
          <pc:sldMk cId="581397290" sldId="6312"/>
        </pc:sldMkLst>
        <pc:spChg chg="del">
          <ac:chgData name="Jana Novackova (MSC Czech Republic)" userId="076a5d60-8edd-46a2-ad3b-25e4803a6e89" providerId="ADAL" clId="{A3F1E359-0C0F-415C-B0A7-53CD7BF34CEA}" dt="2024-05-13T09:06:45.624" v="276" actId="478"/>
          <ac:spMkLst>
            <pc:docMk/>
            <pc:sldMk cId="581397290" sldId="6312"/>
            <ac:spMk id="2" creationId="{3B8E3098-097E-93A6-A73F-637668D63115}"/>
          </ac:spMkLst>
        </pc:spChg>
        <pc:spChg chg="del mod">
          <ac:chgData name="Jana Novackova (MSC Czech Republic)" userId="076a5d60-8edd-46a2-ad3b-25e4803a6e89" providerId="ADAL" clId="{A3F1E359-0C0F-415C-B0A7-53CD7BF34CEA}" dt="2024-05-13T09:06:30.562" v="273" actId="478"/>
          <ac:spMkLst>
            <pc:docMk/>
            <pc:sldMk cId="581397290" sldId="6312"/>
            <ac:spMk id="3" creationId="{3182CA02-FF90-E486-7935-E5CF6FC7E71E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0" creationId="{D0D343D8-2946-779F-8761-0DAB4A81E03F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1" creationId="{14BD8E3E-1497-80DB-CBAB-8D4B1C35DBD4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2" creationId="{AC106DA2-C79E-7C2A-3E63-F7ECB0605F32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3" creationId="{6C560C41-BADF-55BB-9699-8A2481BE6190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4" creationId="{2C3A242E-E72B-09E7-86E0-5BB03DE68470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5" creationId="{DB4AA5D4-6ACE-0438-6F34-CD8679CA7BF2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6" creationId="{C303F6DD-8770-C01D-1552-45C59B66F266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7" creationId="{E8D0D62F-EE9F-46FF-EE87-1E13F8345B34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8" creationId="{CF8C9947-618B-3E94-C7A9-50C2AAD3C2DB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19" creationId="{9633DEE9-DFA9-B40C-47AE-8DD96ABAF83A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0" creationId="{9BC080AB-EC86-BB1F-539E-1EF575FC3B0F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1" creationId="{DACFC864-FFCF-8AA9-E106-8A05BD0CA3FE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2" creationId="{6D4DEBBA-98DD-AA7F-F80D-61777A476B2F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3" creationId="{2BE89487-DA7B-0C96-A092-883B9F13A0E1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4" creationId="{B58643E5-357F-8B73-293B-88DBAF9B7143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5" creationId="{E8BEAB01-A59F-05C9-088B-9AC3C98E8C68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6" creationId="{A02CCEBA-C0A7-863A-FF7B-711FB899BB5F}"/>
          </ac:spMkLst>
        </pc:spChg>
        <pc:spChg chg="mod">
          <ac:chgData name="Jana Novackova (MSC Czech Republic)" userId="076a5d60-8edd-46a2-ad3b-25e4803a6e89" providerId="ADAL" clId="{A3F1E359-0C0F-415C-B0A7-53CD7BF34CEA}" dt="2024-05-13T09:06:19.082" v="270"/>
          <ac:spMkLst>
            <pc:docMk/>
            <pc:sldMk cId="581397290" sldId="6312"/>
            <ac:spMk id="27" creationId="{0AA48E03-1998-B2E1-4FBF-22734A753D78}"/>
          </ac:spMkLst>
        </pc:spChg>
        <pc:spChg chg="add mod">
          <ac:chgData name="Jana Novackova (MSC Czech Republic)" userId="076a5d60-8edd-46a2-ad3b-25e4803a6e89" providerId="ADAL" clId="{A3F1E359-0C0F-415C-B0A7-53CD7BF34CEA}" dt="2024-05-13T09:08:01.264" v="284" actId="403"/>
          <ac:spMkLst>
            <pc:docMk/>
            <pc:sldMk cId="581397290" sldId="6312"/>
            <ac:spMk id="28" creationId="{C6C6903D-510C-6446-5E4E-AF7F15A3001C}"/>
          </ac:spMkLst>
        </pc:spChg>
        <pc:grpChg chg="add mod">
          <ac:chgData name="Jana Novackova (MSC Czech Republic)" userId="076a5d60-8edd-46a2-ad3b-25e4803a6e89" providerId="ADAL" clId="{A3F1E359-0C0F-415C-B0A7-53CD7BF34CEA}" dt="2024-05-13T09:06:53.007" v="277" actId="1076"/>
          <ac:grpSpMkLst>
            <pc:docMk/>
            <pc:sldMk cId="581397290" sldId="6312"/>
            <ac:grpSpMk id="4" creationId="{E70B8A0E-97ED-D5FE-7C94-7F8424435E63}"/>
          </ac:grpSpMkLst>
        </pc:grpChg>
        <pc:picChg chg="mod">
          <ac:chgData name="Jana Novackova (MSC Czech Republic)" userId="076a5d60-8edd-46a2-ad3b-25e4803a6e89" providerId="ADAL" clId="{A3F1E359-0C0F-415C-B0A7-53CD7BF34CEA}" dt="2024-05-13T09:06:19.082" v="270"/>
          <ac:picMkLst>
            <pc:docMk/>
            <pc:sldMk cId="581397290" sldId="6312"/>
            <ac:picMk id="5" creationId="{48315015-F483-7128-7C37-334ED37DD090}"/>
          </ac:picMkLst>
        </pc:picChg>
        <pc:picChg chg="mod">
          <ac:chgData name="Jana Novackova (MSC Czech Republic)" userId="076a5d60-8edd-46a2-ad3b-25e4803a6e89" providerId="ADAL" clId="{A3F1E359-0C0F-415C-B0A7-53CD7BF34CEA}" dt="2024-05-13T09:06:19.082" v="270"/>
          <ac:picMkLst>
            <pc:docMk/>
            <pc:sldMk cId="581397290" sldId="6312"/>
            <ac:picMk id="6" creationId="{F7469DA4-7280-DBFC-5952-CCF5DBF4AFBB}"/>
          </ac:picMkLst>
        </pc:picChg>
        <pc:picChg chg="mod">
          <ac:chgData name="Jana Novackova (MSC Czech Republic)" userId="076a5d60-8edd-46a2-ad3b-25e4803a6e89" providerId="ADAL" clId="{A3F1E359-0C0F-415C-B0A7-53CD7BF34CEA}" dt="2024-05-13T09:06:19.082" v="270"/>
          <ac:picMkLst>
            <pc:docMk/>
            <pc:sldMk cId="581397290" sldId="6312"/>
            <ac:picMk id="7" creationId="{CE0FA58C-B80D-6056-87D2-25514A2B6B0A}"/>
          </ac:picMkLst>
        </pc:picChg>
        <pc:picChg chg="mod">
          <ac:chgData name="Jana Novackova (MSC Czech Republic)" userId="076a5d60-8edd-46a2-ad3b-25e4803a6e89" providerId="ADAL" clId="{A3F1E359-0C0F-415C-B0A7-53CD7BF34CEA}" dt="2024-05-13T09:06:19.082" v="270"/>
          <ac:picMkLst>
            <pc:docMk/>
            <pc:sldMk cId="581397290" sldId="6312"/>
            <ac:picMk id="8" creationId="{15F05947-B2EA-A732-B15C-3EC59942D9CB}"/>
          </ac:picMkLst>
        </pc:picChg>
        <pc:picChg chg="mod">
          <ac:chgData name="Jana Novackova (MSC Czech Republic)" userId="076a5d60-8edd-46a2-ad3b-25e4803a6e89" providerId="ADAL" clId="{A3F1E359-0C0F-415C-B0A7-53CD7BF34CEA}" dt="2024-05-13T09:06:19.082" v="270"/>
          <ac:picMkLst>
            <pc:docMk/>
            <pc:sldMk cId="581397290" sldId="6312"/>
            <ac:picMk id="9" creationId="{BE4C739D-83A5-2C72-A820-87A09BA228C9}"/>
          </ac:picMkLst>
        </pc:picChg>
      </pc:sldChg>
      <pc:sldChg chg="addSp delSp modSp add mod">
        <pc:chgData name="Jana Novackova (MSC Czech Republic)" userId="076a5d60-8edd-46a2-ad3b-25e4803a6e89" providerId="ADAL" clId="{A3F1E359-0C0F-415C-B0A7-53CD7BF34CEA}" dt="2024-05-15T08:36:17.419" v="322" actId="207"/>
        <pc:sldMkLst>
          <pc:docMk/>
          <pc:sldMk cId="781486726" sldId="6313"/>
        </pc:sldMkLst>
        <pc:spChg chg="add del mod">
          <ac:chgData name="Jana Novackova (MSC Czech Republic)" userId="076a5d60-8edd-46a2-ad3b-25e4803a6e89" providerId="ADAL" clId="{A3F1E359-0C0F-415C-B0A7-53CD7BF34CEA}" dt="2024-05-13T09:11:55.642" v="297" actId="478"/>
          <ac:spMkLst>
            <pc:docMk/>
            <pc:sldMk cId="781486726" sldId="6313"/>
            <ac:spMk id="2" creationId="{D05CA427-D9FB-0AA3-D629-2D3CA8CC6F07}"/>
          </ac:spMkLst>
        </pc:spChg>
        <pc:spChg chg="mod">
          <ac:chgData name="Jana Novackova (MSC Czech Republic)" userId="076a5d60-8edd-46a2-ad3b-25e4803a6e89" providerId="ADAL" clId="{A3F1E359-0C0F-415C-B0A7-53CD7BF34CEA}" dt="2024-05-13T09:10:33.212" v="290" actId="207"/>
          <ac:spMkLst>
            <pc:docMk/>
            <pc:sldMk cId="781486726" sldId="6313"/>
            <ac:spMk id="11" creationId="{14BD8E3E-1497-80DB-CBAB-8D4B1C35DBD4}"/>
          </ac:spMkLst>
        </pc:spChg>
        <pc:spChg chg="mod">
          <ac:chgData name="Jana Novackova (MSC Czech Republic)" userId="076a5d60-8edd-46a2-ad3b-25e4803a6e89" providerId="ADAL" clId="{A3F1E359-0C0F-415C-B0A7-53CD7BF34CEA}" dt="2024-05-13T09:10:33.959" v="291" actId="207"/>
          <ac:spMkLst>
            <pc:docMk/>
            <pc:sldMk cId="781486726" sldId="6313"/>
            <ac:spMk id="15" creationId="{DB4AA5D4-6ACE-0438-6F34-CD8679CA7BF2}"/>
          </ac:spMkLst>
        </pc:spChg>
        <pc:spChg chg="mod">
          <ac:chgData name="Jana Novackova (MSC Czech Republic)" userId="076a5d60-8edd-46a2-ad3b-25e4803a6e89" providerId="ADAL" clId="{A3F1E359-0C0F-415C-B0A7-53CD7BF34CEA}" dt="2024-05-13T14:01:08.472" v="309" actId="1076"/>
          <ac:spMkLst>
            <pc:docMk/>
            <pc:sldMk cId="781486726" sldId="6313"/>
            <ac:spMk id="24" creationId="{B58643E5-357F-8B73-293B-88DBAF9B7143}"/>
          </ac:spMkLst>
        </pc:spChg>
        <pc:spChg chg="mod">
          <ac:chgData name="Jana Novackova (MSC Czech Republic)" userId="076a5d60-8edd-46a2-ad3b-25e4803a6e89" providerId="ADAL" clId="{A3F1E359-0C0F-415C-B0A7-53CD7BF34CEA}" dt="2024-05-13T14:00:59.021" v="308" actId="1076"/>
          <ac:spMkLst>
            <pc:docMk/>
            <pc:sldMk cId="781486726" sldId="6313"/>
            <ac:spMk id="27" creationId="{0AA48E03-1998-B2E1-4FBF-22734A753D78}"/>
          </ac:spMkLst>
        </pc:spChg>
        <pc:spChg chg="mod">
          <ac:chgData name="Jana Novackova (MSC Czech Republic)" userId="076a5d60-8edd-46a2-ad3b-25e4803a6e89" providerId="ADAL" clId="{A3F1E359-0C0F-415C-B0A7-53CD7BF34CEA}" dt="2024-05-15T08:36:17.419" v="322" actId="207"/>
          <ac:spMkLst>
            <pc:docMk/>
            <pc:sldMk cId="781486726" sldId="6313"/>
            <ac:spMk id="28" creationId="{C6C6903D-510C-6446-5E4E-AF7F15A3001C}"/>
          </ac:spMkLst>
        </pc:spChg>
        <pc:grpChg chg="mod">
          <ac:chgData name="Jana Novackova (MSC Czech Republic)" userId="076a5d60-8edd-46a2-ad3b-25e4803a6e89" providerId="ADAL" clId="{A3F1E359-0C0F-415C-B0A7-53CD7BF34CEA}" dt="2024-05-13T14:00:50.683" v="306" actId="1076"/>
          <ac:grpSpMkLst>
            <pc:docMk/>
            <pc:sldMk cId="781486726" sldId="6313"/>
            <ac:grpSpMk id="4" creationId="{E70B8A0E-97ED-D5FE-7C94-7F8424435E63}"/>
          </ac:grpSpMkLst>
        </pc:grpChg>
      </pc:sldChg>
      <pc:sldMasterChg chg="modSldLayout sldLayoutOrd">
        <pc:chgData name="Jana Novackova (MSC Czech Republic)" userId="076a5d60-8edd-46a2-ad3b-25e4803a6e89" providerId="ADAL" clId="{A3F1E359-0C0F-415C-B0A7-53CD7BF34CEA}" dt="2024-05-13T09:04:14.495" v="255" actId="478"/>
        <pc:sldMasterMkLst>
          <pc:docMk/>
          <pc:sldMasterMk cId="2556364125" sldId="2147483841"/>
        </pc:sldMasterMkLst>
        <pc:sldLayoutChg chg="addSp delSp mod ord">
          <pc:chgData name="Jana Novackova (MSC Czech Republic)" userId="076a5d60-8edd-46a2-ad3b-25e4803a6e89" providerId="ADAL" clId="{A3F1E359-0C0F-415C-B0A7-53CD7BF34CEA}" dt="2024-05-13T09:04:14.495" v="255" actId="478"/>
          <pc:sldLayoutMkLst>
            <pc:docMk/>
            <pc:sldMasterMk cId="2556364125" sldId="2147483841"/>
            <pc:sldLayoutMk cId="2262367749" sldId="2147483854"/>
          </pc:sldLayoutMkLst>
          <pc:spChg chg="add del">
            <ac:chgData name="Jana Novackova (MSC Czech Republic)" userId="076a5d60-8edd-46a2-ad3b-25e4803a6e89" providerId="ADAL" clId="{A3F1E359-0C0F-415C-B0A7-53CD7BF34CEA}" dt="2024-05-13T09:04:14.495" v="255" actId="478"/>
            <ac:spMkLst>
              <pc:docMk/>
              <pc:sldMasterMk cId="2556364125" sldId="2147483841"/>
              <pc:sldLayoutMk cId="2262367749" sldId="2147483854"/>
              <ac:spMk id="4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79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79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8C53A-3962-8E44-85BB-F01256AF016F}" type="datetimeFigureOut">
              <a:rPr lang="it-IT" smtClean="0"/>
              <a:t>13/05/2024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717"/>
            <a:ext cx="2946189" cy="4979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899" y="9428717"/>
            <a:ext cx="2946189" cy="4979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9675E-8495-BA49-AD02-868A4BFE1CA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46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1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17659" y="3393440"/>
            <a:ext cx="4860000" cy="2446501"/>
          </a:xfr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017659" y="5834109"/>
            <a:ext cx="4860000" cy="27430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5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10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7794" y="34774"/>
            <a:ext cx="1128220" cy="12225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C22D5F-554C-4C25-9B27-4877B8486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539914"/>
            <a:ext cx="5781659" cy="1636909"/>
          </a:xfr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1AE83-3773-4A83-A016-3D60B4D3C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6170991"/>
            <a:ext cx="5781659" cy="3741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664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39999"/>
            <a:ext cx="11302409" cy="4680000"/>
          </a:xfrm>
        </p:spPr>
        <p:txBody>
          <a:bodyPr/>
          <a:lstStyle>
            <a:lvl1pPr marL="2304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/>
            </a:lvl1pPr>
            <a:lvl2pPr marL="6876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lvl2pPr>
            <a:lvl3pPr marL="11448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3pPr>
            <a:lvl4pPr marL="16020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4pPr>
            <a:lvl5pPr marL="2059200" marR="0" indent="-230400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</a:t>
            </a:r>
          </a:p>
        </p:txBody>
      </p:sp>
    </p:spTree>
    <p:extLst>
      <p:ext uri="{BB962C8B-B14F-4D97-AF65-F5344CB8AC3E}">
        <p14:creationId xmlns:p14="http://schemas.microsoft.com/office/powerpoint/2010/main" val="89412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439999"/>
            <a:ext cx="5400000" cy="4680000"/>
          </a:xfrm>
        </p:spPr>
        <p:txBody>
          <a:bodyPr>
            <a:normAutofit/>
          </a:bodyPr>
          <a:lstStyle>
            <a:lvl1pPr marL="180975" marR="0" indent="-180975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lang="fr-CH" dirty="0" smtClean="0"/>
            </a:lvl1pPr>
            <a:lvl2pPr marL="534988" marR="0" indent="-173038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itchFamily="34" charset="0"/>
              <a:buChar char="•"/>
              <a:tabLst/>
              <a:defRPr lang="fr-CH" dirty="0" smtClean="0"/>
            </a:lvl2pPr>
            <a:lvl3pPr marL="982663" marR="0" indent="-180975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fr-CH" dirty="0" smtClean="0"/>
            </a:lvl3pPr>
            <a:lvl4pPr marL="1431925" marR="0" indent="-173038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fr-CH" dirty="0" smtClean="0"/>
            </a:lvl4pPr>
            <a:lvl5pPr marL="1881188" marR="0" indent="-182563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en-GB" dirty="0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5992483" y="1439999"/>
            <a:ext cx="5400000" cy="4680000"/>
          </a:xfrm>
        </p:spPr>
        <p:txBody>
          <a:bodyPr>
            <a:normAutofit/>
          </a:bodyPr>
          <a:lstStyle>
            <a:lvl1pPr marL="180975" marR="0" indent="-180975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lang="fr-CH" dirty="0" smtClean="0"/>
            </a:lvl1pPr>
            <a:lvl2pPr marL="534988" marR="0" indent="-173038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itchFamily="34" charset="0"/>
              <a:buChar char="•"/>
              <a:tabLst/>
              <a:defRPr lang="fr-CH" dirty="0" smtClean="0"/>
            </a:lvl2pPr>
            <a:lvl3pPr marL="982663" marR="0" indent="-180975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fr-CH" dirty="0" smtClean="0"/>
            </a:lvl3pPr>
            <a:lvl4pPr marL="1431925" marR="0" indent="-173038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fr-CH" dirty="0" smtClean="0"/>
            </a:lvl4pPr>
            <a:lvl5pPr marL="1881188" marR="0" indent="-182563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lang="en-GB" dirty="0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624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49313" y="1535113"/>
            <a:ext cx="5400000" cy="639762"/>
          </a:xfrm>
        </p:spPr>
        <p:txBody>
          <a:bodyPr anchor="t" anchorCtr="0">
            <a:noAutofit/>
          </a:bodyPr>
          <a:lstStyle>
            <a:lvl1pPr marL="0" marR="0" indent="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b="0" kern="1200" cap="all" baseline="0" dirty="0" smtClean="0">
                <a:solidFill>
                  <a:srgbClr val="333333"/>
                </a:solidFill>
                <a:latin typeface="+mj-lt"/>
                <a:ea typeface="+mn-ea"/>
                <a:cs typeface="Calibri" pitchFamily="34" charset="0"/>
              </a:defRPr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marL="0" marR="0" lvl="0" indent="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49313" y="2174875"/>
            <a:ext cx="5400000" cy="3951288"/>
          </a:xfrm>
        </p:spPr>
        <p:txBody>
          <a:bodyPr>
            <a:normAutofit/>
          </a:bodyPr>
          <a:lstStyle>
            <a:lvl1pPr marL="2304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/>
            </a:lvl1pPr>
            <a:lvl2pPr marL="6876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2000"/>
            </a:lvl2pPr>
            <a:lvl3pPr marL="11448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800"/>
            </a:lvl3pPr>
            <a:lvl4pPr marL="16020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600"/>
            </a:lvl4pPr>
            <a:lvl5pPr marL="2059200" marR="0" indent="-230400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57200" y="37324"/>
            <a:ext cx="8528399" cy="90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35113"/>
            <a:ext cx="5400000" cy="639762"/>
          </a:xfrm>
        </p:spPr>
        <p:txBody>
          <a:bodyPr anchor="t" anchorCtr="0">
            <a:noAutofit/>
          </a:bodyPr>
          <a:lstStyle>
            <a:lvl1pPr marL="0" marR="0" indent="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b="0" kern="1200" cap="all" baseline="0" dirty="0" smtClean="0">
                <a:solidFill>
                  <a:srgbClr val="333333"/>
                </a:solidFill>
                <a:latin typeface="+mj-lt"/>
                <a:ea typeface="+mn-ea"/>
                <a:cs typeface="Calibri" pitchFamily="34" charset="0"/>
              </a:defRPr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marL="0" marR="0" lvl="0" indent="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57200" y="2174875"/>
            <a:ext cx="5400000" cy="3951288"/>
          </a:xfrm>
        </p:spPr>
        <p:txBody>
          <a:bodyPr>
            <a:normAutofit/>
          </a:bodyPr>
          <a:lstStyle>
            <a:lvl1pPr marL="2304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/>
            </a:lvl1pPr>
            <a:lvl2pPr marL="6876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2000"/>
            </a:lvl2pPr>
            <a:lvl3pPr marL="11448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800"/>
            </a:lvl3pPr>
            <a:lvl4pPr marL="16020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600"/>
            </a:lvl4pPr>
            <a:lvl5pPr marL="2059200" marR="0" indent="-230400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600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35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1579" y="2924944"/>
            <a:ext cx="11103040" cy="21602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000" spc="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HEADER PAGE TO SUBDIVIDE YOUR PRESENTATION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-1200" y="5887432"/>
            <a:ext cx="12193200" cy="980728"/>
          </a:xfrm>
          <a:prstGeom prst="rect">
            <a:avLst/>
          </a:prstGeom>
          <a:solidFill>
            <a:srgbClr val="EED4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808" y="34775"/>
            <a:ext cx="847186" cy="9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10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61579" y="2924944"/>
            <a:ext cx="11103040" cy="21602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000" spc="0" baseline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HEADER PAGE TO SUBDIVIDE YOUR PRESENTATION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-1200" y="5887432"/>
            <a:ext cx="12193200" cy="980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808" y="34775"/>
            <a:ext cx="847186" cy="9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67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40000"/>
            <a:ext cx="5400000" cy="4680000"/>
          </a:xfrm>
        </p:spPr>
        <p:txBody>
          <a:bodyPr>
            <a:normAutofit/>
          </a:bodyPr>
          <a:lstStyle>
            <a:lvl1pPr marL="2304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>
                <a:solidFill>
                  <a:srgbClr val="333333"/>
                </a:solidFill>
              </a:defRPr>
            </a:lvl1pPr>
            <a:lvl2pPr marL="6876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2000">
                <a:solidFill>
                  <a:srgbClr val="333333"/>
                </a:solidFill>
              </a:defRPr>
            </a:lvl2pPr>
            <a:lvl3pPr marL="11448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2215">
                <a:solidFill>
                  <a:srgbClr val="333333"/>
                </a:solidFill>
              </a:defRPr>
            </a:lvl3pPr>
            <a:lvl4pPr marL="16020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969">
                <a:solidFill>
                  <a:srgbClr val="333333"/>
                </a:solidFill>
              </a:defRPr>
            </a:lvl4pPr>
            <a:lvl5pPr marL="2059200" marR="0" indent="-230400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969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357600" y="1440000"/>
            <a:ext cx="5400000" cy="468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</a:t>
            </a:r>
          </a:p>
        </p:txBody>
      </p:sp>
    </p:spTree>
    <p:extLst>
      <p:ext uri="{BB962C8B-B14F-4D97-AF65-F5344CB8AC3E}">
        <p14:creationId xmlns:p14="http://schemas.microsoft.com/office/powerpoint/2010/main" val="2799347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57600" y="1439999"/>
            <a:ext cx="5400000" cy="4680000"/>
          </a:xfrm>
        </p:spPr>
        <p:txBody>
          <a:bodyPr>
            <a:normAutofit/>
          </a:bodyPr>
          <a:lstStyle>
            <a:lvl1pPr marL="2304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954">
                <a:solidFill>
                  <a:srgbClr val="333333"/>
                </a:solidFill>
              </a:defRPr>
            </a:lvl1pPr>
            <a:lvl2pPr marL="6876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2462">
                <a:solidFill>
                  <a:srgbClr val="333333"/>
                </a:solidFill>
              </a:defRPr>
            </a:lvl2pPr>
            <a:lvl3pPr marL="11448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2215">
                <a:solidFill>
                  <a:srgbClr val="333333"/>
                </a:solidFill>
              </a:defRPr>
            </a:lvl3pPr>
            <a:lvl4pPr marL="16020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969">
                <a:solidFill>
                  <a:srgbClr val="333333"/>
                </a:solidFill>
              </a:defRPr>
            </a:lvl4pPr>
            <a:lvl5pPr marL="2059200" marR="0" indent="-230400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969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57199" y="1440000"/>
            <a:ext cx="5400000" cy="4680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</p:spTree>
    <p:extLst>
      <p:ext uri="{BB962C8B-B14F-4D97-AF65-F5344CB8AC3E}">
        <p14:creationId xmlns:p14="http://schemas.microsoft.com/office/powerpoint/2010/main" val="793464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439999"/>
            <a:ext cx="5400000" cy="4680000"/>
          </a:xfrm>
        </p:spPr>
        <p:txBody>
          <a:bodyPr>
            <a:normAutofit/>
          </a:bodyPr>
          <a:lstStyle>
            <a:lvl1pPr marL="2304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/>
            </a:lvl1pPr>
            <a:lvl2pPr marL="6876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 sz="2200"/>
            </a:lvl2pPr>
            <a:lvl3pPr marL="11448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2200"/>
            </a:lvl3pPr>
            <a:lvl4pPr marL="1602000" marR="0" indent="-230400" algn="l" defTabSz="7207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1600"/>
            </a:lvl4pPr>
            <a:lvl5pPr marL="2059200" marR="0" indent="-230400" algn="l" defTabSz="71596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 sz="985"/>
            </a:lvl5pPr>
            <a:lvl6pPr>
              <a:defRPr sz="1785"/>
            </a:lvl6pPr>
            <a:lvl7pPr>
              <a:defRPr sz="258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6357600" y="1440000"/>
            <a:ext cx="5400000" cy="468000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</p:spTree>
    <p:extLst>
      <p:ext uri="{BB962C8B-B14F-4D97-AF65-F5344CB8AC3E}">
        <p14:creationId xmlns:p14="http://schemas.microsoft.com/office/powerpoint/2010/main" val="1794405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lang="en-GB" sz="2400" b="0" kern="1200" cap="all" spc="0" baseline="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</p:spTree>
    <p:extLst>
      <p:ext uri="{BB962C8B-B14F-4D97-AF65-F5344CB8AC3E}">
        <p14:creationId xmlns:p14="http://schemas.microsoft.com/office/powerpoint/2010/main" val="43764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2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17659" y="3393440"/>
            <a:ext cx="4860000" cy="2446501"/>
          </a:xfr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017659" y="5834109"/>
            <a:ext cx="4860000" cy="27430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1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</p:spTree>
    <p:extLst>
      <p:ext uri="{BB962C8B-B14F-4D97-AF65-F5344CB8AC3E}">
        <p14:creationId xmlns:p14="http://schemas.microsoft.com/office/powerpoint/2010/main" val="2660430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astbound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4320000" y="0"/>
            <a:ext cx="21579" cy="685800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9156" y="2520000"/>
            <a:ext cx="3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0000" y="2520000"/>
            <a:ext cx="74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00112"/>
            <a:ext cx="4272000" cy="864000"/>
          </a:xfrm>
        </p:spPr>
        <p:txBody>
          <a:bodyPr lIns="180000" rIns="180000" bIns="18000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lang="en-US" sz="2000" b="0" kern="1200" cap="all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NAME OF SERVICE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0" y="2519363"/>
            <a:ext cx="4320117" cy="4338000"/>
          </a:xfrm>
        </p:spPr>
        <p:txBody>
          <a:bodyPr lIns="180000" tIns="180000" rIns="180000" bIns="18000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363200" y="1"/>
            <a:ext cx="7824000" cy="25193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09904" y="6399056"/>
            <a:ext cx="4210097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  <p:sp>
        <p:nvSpPr>
          <p:cNvPr id="2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088261" y="6349799"/>
            <a:ext cx="612332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57301" y="1914634"/>
            <a:ext cx="282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EASTBOUND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6" hasCustomPrompt="1"/>
          </p:nvPr>
        </p:nvSpPr>
        <p:spPr>
          <a:xfrm>
            <a:off x="4385240" y="2647951"/>
            <a:ext cx="7776000" cy="35337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28" name="Title 5"/>
          <p:cNvSpPr>
            <a:spLocks noGrp="1"/>
          </p:cNvSpPr>
          <p:nvPr>
            <p:ph type="title" hasCustomPrompt="1"/>
          </p:nvPr>
        </p:nvSpPr>
        <p:spPr>
          <a:xfrm>
            <a:off x="0" y="11924"/>
            <a:ext cx="4272000" cy="864000"/>
          </a:xfrm>
        </p:spPr>
        <p:txBody>
          <a:bodyPr/>
          <a:lstStyle>
            <a:lvl1pPr marL="177800" indent="0">
              <a:defRPr>
                <a:solidFill>
                  <a:srgbClr val="EED484"/>
                </a:solidFill>
              </a:defRPr>
            </a:lvl1pPr>
          </a:lstStyle>
          <a:p>
            <a:r>
              <a:rPr lang="en-US" dirty="0"/>
              <a:t>NAME OF TRADE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786200"/>
            <a:ext cx="647778" cy="6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67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estbound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4320000" y="0"/>
            <a:ext cx="21579" cy="685800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9156" y="2520000"/>
            <a:ext cx="3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0000" y="2520000"/>
            <a:ext cx="74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0" y="2519363"/>
            <a:ext cx="4320117" cy="4338000"/>
          </a:xfrm>
        </p:spPr>
        <p:txBody>
          <a:bodyPr lIns="180000" tIns="180000" rIns="180000" bIns="18000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4362451" y="1"/>
            <a:ext cx="7829549" cy="25193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09904" y="6399056"/>
            <a:ext cx="4210097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088261" y="6349799"/>
            <a:ext cx="612332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257301" y="1914634"/>
            <a:ext cx="282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WESTBOUND</a:t>
            </a:r>
          </a:p>
        </p:txBody>
      </p:sp>
      <p:sp>
        <p:nvSpPr>
          <p:cNvPr id="24" name="Table Placeholder 8"/>
          <p:cNvSpPr>
            <a:spLocks noGrp="1"/>
          </p:cNvSpPr>
          <p:nvPr>
            <p:ph type="tbl" sz="quarter" idx="16" hasCustomPrompt="1"/>
          </p:nvPr>
        </p:nvSpPr>
        <p:spPr>
          <a:xfrm>
            <a:off x="4385240" y="2647951"/>
            <a:ext cx="7776000" cy="35337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00112"/>
            <a:ext cx="4272000" cy="864000"/>
          </a:xfrm>
        </p:spPr>
        <p:txBody>
          <a:bodyPr lIns="180000" rIns="180000" bIns="18000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lang="en-US" sz="2000" b="0" kern="1200" cap="all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NAME OF SERVICE</a:t>
            </a:r>
          </a:p>
        </p:txBody>
      </p:sp>
      <p:sp>
        <p:nvSpPr>
          <p:cNvPr id="31" name="Title 5"/>
          <p:cNvSpPr>
            <a:spLocks noGrp="1"/>
          </p:cNvSpPr>
          <p:nvPr>
            <p:ph type="title" hasCustomPrompt="1"/>
          </p:nvPr>
        </p:nvSpPr>
        <p:spPr>
          <a:xfrm>
            <a:off x="0" y="11924"/>
            <a:ext cx="4272000" cy="864000"/>
          </a:xfrm>
        </p:spPr>
        <p:txBody>
          <a:bodyPr/>
          <a:lstStyle>
            <a:lvl1pPr marL="177800" indent="0">
              <a:defRPr>
                <a:solidFill>
                  <a:srgbClr val="EED484"/>
                </a:solidFill>
              </a:defRPr>
            </a:lvl1pPr>
          </a:lstStyle>
          <a:p>
            <a:r>
              <a:rPr lang="en-US" dirty="0"/>
              <a:t>NAME OF TRADE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1786200"/>
            <a:ext cx="647361" cy="6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2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rthbound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4320000" y="0"/>
            <a:ext cx="21579" cy="685800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9156" y="2520000"/>
            <a:ext cx="3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0000" y="2520000"/>
            <a:ext cx="74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0" y="2519363"/>
            <a:ext cx="4320117" cy="4338000"/>
          </a:xfrm>
        </p:spPr>
        <p:txBody>
          <a:bodyPr lIns="180000" tIns="180000" rIns="180000" bIns="18000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4362451" y="1"/>
            <a:ext cx="7829549" cy="25193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09904" y="6399056"/>
            <a:ext cx="4210097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088261" y="6349799"/>
            <a:ext cx="612332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4" name="Table Placeholder 8"/>
          <p:cNvSpPr>
            <a:spLocks noGrp="1"/>
          </p:cNvSpPr>
          <p:nvPr>
            <p:ph type="tbl" sz="quarter" idx="16" hasCustomPrompt="1"/>
          </p:nvPr>
        </p:nvSpPr>
        <p:spPr>
          <a:xfrm>
            <a:off x="4385240" y="2647951"/>
            <a:ext cx="7776000" cy="3533775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00112"/>
            <a:ext cx="4272000" cy="864000"/>
          </a:xfrm>
        </p:spPr>
        <p:txBody>
          <a:bodyPr lIns="180000" rIns="180000" bIns="18000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lang="en-US" sz="2000" b="0" kern="1200" cap="all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NAME OF SERVICE</a:t>
            </a:r>
          </a:p>
        </p:txBody>
      </p:sp>
      <p:sp>
        <p:nvSpPr>
          <p:cNvPr id="29" name="Title 5"/>
          <p:cNvSpPr>
            <a:spLocks noGrp="1"/>
          </p:cNvSpPr>
          <p:nvPr>
            <p:ph type="title" hasCustomPrompt="1"/>
          </p:nvPr>
        </p:nvSpPr>
        <p:spPr>
          <a:xfrm>
            <a:off x="0" y="11924"/>
            <a:ext cx="4272000" cy="864000"/>
          </a:xfrm>
        </p:spPr>
        <p:txBody>
          <a:bodyPr/>
          <a:lstStyle>
            <a:lvl1pPr marL="177800" indent="0">
              <a:defRPr>
                <a:solidFill>
                  <a:srgbClr val="EED484"/>
                </a:solidFill>
              </a:defRPr>
            </a:lvl1pPr>
          </a:lstStyle>
          <a:p>
            <a:r>
              <a:rPr lang="en-US" dirty="0"/>
              <a:t>NAME OF TRADE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257301" y="1914634"/>
            <a:ext cx="282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NORTHBOUND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86200"/>
            <a:ext cx="647360" cy="6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uthbound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flipH="1">
            <a:off x="4320000" y="0"/>
            <a:ext cx="21579" cy="685800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9156" y="2520000"/>
            <a:ext cx="38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0000" y="2520000"/>
            <a:ext cx="7440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ontent Placeholder 19"/>
          <p:cNvSpPr>
            <a:spLocks noGrp="1"/>
          </p:cNvSpPr>
          <p:nvPr>
            <p:ph sz="quarter" idx="14" hasCustomPrompt="1"/>
          </p:nvPr>
        </p:nvSpPr>
        <p:spPr>
          <a:xfrm>
            <a:off x="0" y="2519363"/>
            <a:ext cx="4320117" cy="4338000"/>
          </a:xfrm>
        </p:spPr>
        <p:txBody>
          <a:bodyPr lIns="180000" tIns="180000" rIns="180000" bIns="180000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4362451" y="1"/>
            <a:ext cx="7829549" cy="25193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09904" y="6399056"/>
            <a:ext cx="4210097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 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088261" y="6349799"/>
            <a:ext cx="612332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4" name="Table Placeholder 8"/>
          <p:cNvSpPr>
            <a:spLocks noGrp="1"/>
          </p:cNvSpPr>
          <p:nvPr>
            <p:ph type="tbl" sz="quarter" idx="16" hasCustomPrompt="1"/>
          </p:nvPr>
        </p:nvSpPr>
        <p:spPr>
          <a:xfrm>
            <a:off x="4385240" y="2647951"/>
            <a:ext cx="7776000" cy="353377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00112"/>
            <a:ext cx="4272000" cy="864000"/>
          </a:xfrm>
        </p:spPr>
        <p:txBody>
          <a:bodyPr lIns="180000" rIns="180000" bIns="180000"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lang="en-US" sz="2000" b="0" kern="1200" cap="all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NAME OF SERVICE</a:t>
            </a:r>
          </a:p>
        </p:txBody>
      </p:sp>
      <p:sp>
        <p:nvSpPr>
          <p:cNvPr id="29" name="Title 5"/>
          <p:cNvSpPr>
            <a:spLocks noGrp="1"/>
          </p:cNvSpPr>
          <p:nvPr>
            <p:ph type="title" hasCustomPrompt="1"/>
          </p:nvPr>
        </p:nvSpPr>
        <p:spPr>
          <a:xfrm>
            <a:off x="0" y="11924"/>
            <a:ext cx="4272000" cy="864000"/>
          </a:xfrm>
        </p:spPr>
        <p:txBody>
          <a:bodyPr/>
          <a:lstStyle>
            <a:lvl1pPr marL="177800" indent="0">
              <a:defRPr>
                <a:solidFill>
                  <a:srgbClr val="EED484"/>
                </a:solidFill>
              </a:defRPr>
            </a:lvl1pPr>
          </a:lstStyle>
          <a:p>
            <a:r>
              <a:rPr lang="en-US" dirty="0"/>
              <a:t>NAME OF TRADE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257301" y="1914634"/>
            <a:ext cx="282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j-lt"/>
              </a:rPr>
              <a:t>SOUTHBOUND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86200"/>
            <a:ext cx="647360" cy="6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50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91926"/>
            <a:ext cx="4267200" cy="46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5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3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8758" y="4673600"/>
            <a:ext cx="7257142" cy="1471141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78758" y="6138909"/>
            <a:ext cx="7257142" cy="299991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61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4">
    <p:bg bwMode="auto"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4539914"/>
            <a:ext cx="5781659" cy="1636909"/>
          </a:xfr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6170991"/>
            <a:ext cx="5781659" cy="3741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9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5">
    <p:bg bwMode="auto"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C22D5F-554C-4C25-9B27-4877B8486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539914"/>
            <a:ext cx="5781659" cy="1636909"/>
          </a:xfr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1AE83-3773-4A83-A016-3D60B4D3C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6170991"/>
            <a:ext cx="5781659" cy="3741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2639D8-5AD6-214F-9F9E-0B7D887885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1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6">
    <p:bg bwMode="auto">
      <p:bgPr>
        <a:blipFill dpi="0" rotWithShape="1">
          <a:blip r:embed="rId2">
            <a:lum/>
          </a:blip>
          <a:srcRect/>
          <a:stretch>
            <a:fillRect t="-20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C22D5F-554C-4C25-9B27-4877B8486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5086350"/>
            <a:ext cx="7458075" cy="1090473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1AE83-3773-4A83-A016-3D60B4D3C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6170991"/>
            <a:ext cx="7458075" cy="37418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2639D8-5AD6-214F-9F9E-0B7D887885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36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7">
    <p:bg bwMode="auto"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C22D5F-554C-4C25-9B27-4877B8486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3714751"/>
            <a:ext cx="4176713" cy="2319198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1AE83-3773-4A83-A016-3D60B4D3C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6028116"/>
            <a:ext cx="4176713" cy="37418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A63805-9A95-534C-9638-380297859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1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8">
    <p:bg bwMode="auto"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C22D5F-554C-4C25-9B27-4877B8486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4539914"/>
            <a:ext cx="5781659" cy="1636909"/>
          </a:xfr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1AE83-3773-4A83-A016-3D60B4D3C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6170991"/>
            <a:ext cx="5781659" cy="3741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2639D8-5AD6-214F-9F9E-0B7D887885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39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9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C22D5F-554C-4C25-9B27-4877B8486B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150" y="3714751"/>
            <a:ext cx="4176713" cy="2319198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 IN UPPERCASE</a:t>
            </a:r>
            <a:endParaRPr lang="en-GB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6E1AE83-3773-4A83-A016-3D60B4D3C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6028116"/>
            <a:ext cx="4176713" cy="374186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Day/Month/Year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1A63805-9A95-534C-9638-380297859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794" y="34774"/>
            <a:ext cx="1128220" cy="12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71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3200" cy="980728"/>
          </a:xfrm>
          <a:prstGeom prst="rect">
            <a:avLst/>
          </a:prstGeom>
          <a:solidFill>
            <a:srgbClr val="EED4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1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808" y="34775"/>
            <a:ext cx="847186" cy="91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7324"/>
            <a:ext cx="8528399" cy="907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11350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2301" y="6266055"/>
            <a:ext cx="3686299" cy="305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algn="l">
              <a:defRPr lang="en-US" sz="100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Copyright MSC Mediterranean Shipping Company SA</a:t>
            </a:r>
          </a:p>
          <a:p>
            <a:r>
              <a:rPr lang="en-US" dirty="0"/>
              <a:t> 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459415" y="6216798"/>
            <a:ext cx="459249" cy="305943"/>
          </a:xfrm>
          <a:prstGeom prst="rect">
            <a:avLst/>
          </a:prstGeom>
        </p:spPr>
        <p:txBody>
          <a:bodyPr/>
          <a:lstStyle>
            <a:lvl1pPr algn="r">
              <a:defRPr sz="14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85D77248-F92F-47C9-97FD-9CF7B39594FC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MSIPCMContentMarking" descr="{&quot;HashCode&quot;:777197771,&quot;Placement&quot;:&quot;Footer&quot;}">
            <a:extLst>
              <a:ext uri="{FF2B5EF4-FFF2-40B4-BE49-F238E27FC236}">
                <a16:creationId xmlns:a16="http://schemas.microsoft.com/office/drawing/2014/main" id="{AFD32273-E2A0-4805-B251-D4B853F6AD69}"/>
              </a:ext>
            </a:extLst>
          </p:cNvPr>
          <p:cNvSpPr txBox="1"/>
          <p:nvPr userDrawn="1"/>
        </p:nvSpPr>
        <p:spPr>
          <a:xfrm>
            <a:off x="0" y="6595656"/>
            <a:ext cx="128396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255636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4" r:id="rId6"/>
    <p:sldLayoutId id="2147483873" r:id="rId7"/>
    <p:sldLayoutId id="2147483875" r:id="rId8"/>
    <p:sldLayoutId id="2147483876" r:id="rId9"/>
    <p:sldLayoutId id="2147483872" r:id="rId10"/>
    <p:sldLayoutId id="2147483846" r:id="rId11"/>
    <p:sldLayoutId id="2147483848" r:id="rId12"/>
    <p:sldLayoutId id="2147483850" r:id="rId13"/>
    <p:sldLayoutId id="2147483847" r:id="rId14"/>
    <p:sldLayoutId id="2147483854" r:id="rId15"/>
    <p:sldLayoutId id="2147483844" r:id="rId16"/>
    <p:sldLayoutId id="2147483845" r:id="rId17"/>
    <p:sldLayoutId id="2147483849" r:id="rId18"/>
    <p:sldLayoutId id="2147483851" r:id="rId19"/>
    <p:sldLayoutId id="2147483852" r:id="rId20"/>
    <p:sldLayoutId id="2147483862" r:id="rId21"/>
    <p:sldLayoutId id="2147483863" r:id="rId22"/>
    <p:sldLayoutId id="2147483864" r:id="rId23"/>
    <p:sldLayoutId id="2147483865" r:id="rId24"/>
    <p:sldLayoutId id="2147483853" r:id="rId25"/>
  </p:sldLayoutIdLst>
  <p:hf hd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lang="en-GB" sz="2400" b="0" kern="1200" cap="all" spc="0" baseline="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30400" marR="0" indent="-230400" algn="l" defTabSz="72072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800" kern="1200" baseline="0" dirty="0" smtClean="0">
          <a:solidFill>
            <a:srgbClr val="333333"/>
          </a:solidFill>
          <a:latin typeface="+mn-lt"/>
          <a:ea typeface="+mn-ea"/>
          <a:cs typeface="Calibri" pitchFamily="34" charset="0"/>
        </a:defRPr>
      </a:lvl1pPr>
      <a:lvl2pPr marL="687600" marR="0" indent="-230400" algn="l" defTabSz="72072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5000"/>
        <a:buFont typeface="Arial" panose="020B0604020202020204" pitchFamily="34" charset="0"/>
        <a:buChar char="•"/>
        <a:tabLst/>
        <a:defRPr lang="en-US" sz="2400" kern="1200" baseline="0" dirty="0" smtClean="0">
          <a:solidFill>
            <a:srgbClr val="333333"/>
          </a:solidFill>
          <a:latin typeface="+mn-lt"/>
          <a:ea typeface="+mn-ea"/>
          <a:cs typeface="Calibri" pitchFamily="34" charset="0"/>
        </a:defRPr>
      </a:lvl2pPr>
      <a:lvl3pPr marL="1144800" marR="0" indent="-230400" algn="l" defTabSz="72072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sz="2000" kern="1200" baseline="0">
          <a:solidFill>
            <a:srgbClr val="333333"/>
          </a:solidFill>
          <a:latin typeface="+mn-lt"/>
          <a:ea typeface="+mn-ea"/>
          <a:cs typeface="Calibri" pitchFamily="34" charset="0"/>
        </a:defRPr>
      </a:lvl3pPr>
      <a:lvl4pPr marL="1602000" marR="0" indent="-230400" algn="l" defTabSz="72072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lang="en-US" sz="2000" kern="1200" baseline="0" dirty="0" smtClean="0">
          <a:solidFill>
            <a:srgbClr val="333333"/>
          </a:solidFill>
          <a:latin typeface="+mn-lt"/>
          <a:ea typeface="+mn-ea"/>
          <a:cs typeface="Calibri" pitchFamily="34" charset="0"/>
        </a:defRPr>
      </a:lvl4pPr>
      <a:lvl5pPr marL="2059200" marR="0" indent="-230400" algn="l" defTabSz="715963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Arial" panose="020B0604020202020204" pitchFamily="34" charset="0"/>
        <a:buChar char="•"/>
        <a:tabLst/>
        <a:defRPr lang="en-US" sz="1800" kern="1200" baseline="0" dirty="0" smtClean="0">
          <a:solidFill>
            <a:srgbClr val="333333"/>
          </a:solidFill>
          <a:latin typeface="+mn-lt"/>
          <a:ea typeface="+mn-ea"/>
          <a:cs typeface="Calibri" pitchFamily="34" charset="0"/>
        </a:defRPr>
      </a:lvl5pPr>
      <a:lvl6pPr marL="2578820" indent="0" algn="l" defTabSz="1125444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1" indent="-281361" algn="l" defTabSz="1125444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7pPr>
      <a:lvl8pPr marL="4220413" indent="-281361" algn="l" defTabSz="1125444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8pPr>
      <a:lvl9pPr marL="4783135" indent="-281361" algn="l" defTabSz="1125444" rtl="0" eaLnBrk="1" latinLnBrk="0" hangingPunct="1">
        <a:spcBef>
          <a:spcPct val="20000"/>
        </a:spcBef>
        <a:buFont typeface="Arial" pitchFamily="34" charset="0"/>
        <a:buChar char="•"/>
        <a:defRPr sz="2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jana.novackova@msc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mailto:hana.pechackova@msc.co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0B8A0E-97ED-D5FE-7C94-7F8424435E63}"/>
              </a:ext>
            </a:extLst>
          </p:cNvPr>
          <p:cNvGrpSpPr/>
          <p:nvPr/>
        </p:nvGrpSpPr>
        <p:grpSpPr>
          <a:xfrm>
            <a:off x="0" y="989800"/>
            <a:ext cx="12278021" cy="5827141"/>
            <a:chOff x="0" y="1018448"/>
            <a:chExt cx="12278021" cy="5827141"/>
          </a:xfrm>
        </p:grpSpPr>
        <p:pic>
          <p:nvPicPr>
            <p:cNvPr id="5" name="Picture 4" descr="A picture containing floor, indoor, room, ceiling&#10;&#10;Description automatically generated">
              <a:extLst>
                <a:ext uri="{FF2B5EF4-FFF2-40B4-BE49-F238E27FC236}">
                  <a16:creationId xmlns:a16="http://schemas.microsoft.com/office/drawing/2014/main" id="{48315015-F483-7128-7C37-334ED37DD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800" y="1018448"/>
              <a:ext cx="2658403" cy="1772269"/>
            </a:xfrm>
            <a:prstGeom prst="rect">
              <a:avLst/>
            </a:prstGeom>
          </p:spPr>
        </p:pic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F7469DA4-7280-DBFC-5952-CCF5DBF4A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051" y="1714732"/>
              <a:ext cx="2702986" cy="1801990"/>
            </a:xfrm>
            <a:prstGeom prst="rect">
              <a:avLst/>
            </a:prstGeom>
          </p:spPr>
        </p:pic>
        <p:pic>
          <p:nvPicPr>
            <p:cNvPr id="7" name="Picture 6" descr="A table and chairs on a patio&#10;&#10;Description automatically generated with low confidence">
              <a:extLst>
                <a:ext uri="{FF2B5EF4-FFF2-40B4-BE49-F238E27FC236}">
                  <a16:creationId xmlns:a16="http://schemas.microsoft.com/office/drawing/2014/main" id="{CE0FA58C-B80D-6056-87D2-25514A2B6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338" y="2865798"/>
              <a:ext cx="2306087" cy="1537392"/>
            </a:xfrm>
            <a:prstGeom prst="rect">
              <a:avLst/>
            </a:prstGeom>
          </p:spPr>
        </p:pic>
        <p:pic>
          <p:nvPicPr>
            <p:cNvPr id="8" name="Picture 7" descr="A picture containing sky, outdoor, transport, train&#10;&#10;Description automatically generated">
              <a:extLst>
                <a:ext uri="{FF2B5EF4-FFF2-40B4-BE49-F238E27FC236}">
                  <a16:creationId xmlns:a16="http://schemas.microsoft.com/office/drawing/2014/main" id="{15F05947-B2EA-A732-B15C-3EC59942D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162" y="4268016"/>
              <a:ext cx="2380776" cy="1587184"/>
            </a:xfrm>
            <a:prstGeom prst="rect">
              <a:avLst/>
            </a:prstGeom>
          </p:spPr>
        </p:pic>
        <p:pic>
          <p:nvPicPr>
            <p:cNvPr id="9" name="Picture 8" descr="A picture containing sky, water, shore&#10;&#10;Description automatically generated">
              <a:extLst>
                <a:ext uri="{FF2B5EF4-FFF2-40B4-BE49-F238E27FC236}">
                  <a16:creationId xmlns:a16="http://schemas.microsoft.com/office/drawing/2014/main" id="{BE4C739D-83A5-2C72-A820-87A09BA2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89" y="3314732"/>
              <a:ext cx="3910612" cy="26036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D343D8-2946-779F-8761-0DAB4A81E03F}"/>
                </a:ext>
              </a:extLst>
            </p:cNvPr>
            <p:cNvSpPr txBox="1"/>
            <p:nvPr/>
          </p:nvSpPr>
          <p:spPr>
            <a:xfrm>
              <a:off x="439854" y="1121996"/>
              <a:ext cx="557486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cs-CZ" sz="1600" b="1" i="1" dirty="0">
                  <a:solidFill>
                    <a:srgbClr val="000000"/>
                  </a:solidFill>
                </a:rPr>
                <a:t>P</a:t>
              </a:r>
              <a:r>
                <a:rPr lang="en-US" sz="1600" b="1" i="1" dirty="0" err="1">
                  <a:solidFill>
                    <a:srgbClr val="000000"/>
                  </a:solidFill>
                </a:rPr>
                <a:t>roč</a:t>
              </a:r>
              <a:r>
                <a:rPr lang="en-US" sz="1600" b="1" i="1" dirty="0">
                  <a:solidFill>
                    <a:srgbClr val="000000"/>
                  </a:solidFill>
                </a:rPr>
                <a:t> </a:t>
              </a:r>
              <a:r>
                <a:rPr lang="en-US" sz="1600" b="1" i="1" dirty="0" err="1">
                  <a:solidFill>
                    <a:srgbClr val="000000"/>
                  </a:solidFill>
                </a:rPr>
                <a:t>právě</a:t>
              </a:r>
              <a:r>
                <a:rPr lang="en-US" sz="1600" b="1" i="1" dirty="0">
                  <a:solidFill>
                    <a:srgbClr val="000000"/>
                  </a:solidFill>
                </a:rPr>
                <a:t> </a:t>
              </a:r>
              <a:r>
                <a:rPr lang="cs-CZ" sz="1600" b="1" i="1" dirty="0">
                  <a:solidFill>
                    <a:srgbClr val="000000"/>
                  </a:solidFill>
                </a:rPr>
                <a:t>my</a:t>
              </a:r>
              <a:r>
                <a:rPr lang="en-US" sz="1600" b="1" i="1" dirty="0">
                  <a:solidFill>
                    <a:srgbClr val="000000"/>
                  </a:solidFill>
                </a:rPr>
                <a:t>?</a:t>
              </a:r>
            </a:p>
            <a:p>
              <a:pPr marL="171416" indent="-171416">
                <a:buFont typeface="Wingdings" panose="05000000000000000000" pitchFamily="2" charset="2"/>
                <a:buChar char="ü"/>
              </a:pPr>
              <a:r>
                <a:rPr lang="en-US" sz="1400" i="1" dirty="0" err="1">
                  <a:solidFill>
                    <a:srgbClr val="333333"/>
                  </a:solidFill>
                </a:rPr>
                <a:t>Patříme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mezi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špičky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na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trhu</a:t>
              </a:r>
              <a:r>
                <a:rPr lang="en-US" sz="1400" i="1" dirty="0">
                  <a:solidFill>
                    <a:srgbClr val="333333"/>
                  </a:solidFill>
                </a:rPr>
                <a:t> v </a:t>
              </a:r>
              <a:r>
                <a:rPr lang="en-US" sz="1400" i="1" dirty="0" err="1">
                  <a:solidFill>
                    <a:srgbClr val="333333"/>
                  </a:solidFill>
                </a:rPr>
                <a:t>přepravě</a:t>
              </a:r>
              <a:endParaRPr lang="en-US" sz="1400" i="1" dirty="0">
                <a:solidFill>
                  <a:srgbClr val="333333"/>
                </a:solidFill>
              </a:endParaRPr>
            </a:p>
            <a:p>
              <a:pPr marL="171416" indent="-171416">
                <a:buFont typeface="Wingdings" panose="05000000000000000000" pitchFamily="2" charset="2"/>
                <a:buChar char="ü"/>
              </a:pPr>
              <a:r>
                <a:rPr lang="en-US" sz="1400" i="1" dirty="0" err="1">
                  <a:solidFill>
                    <a:srgbClr val="333333"/>
                  </a:solidFill>
                </a:rPr>
                <a:t>Možnost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kariérního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růstu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cs-CZ" sz="1400" i="1" dirty="0">
                  <a:solidFill>
                    <a:srgbClr val="333333"/>
                  </a:solidFill>
                </a:rPr>
                <a:t>u rejdaře</a:t>
              </a:r>
            </a:p>
            <a:p>
              <a:pPr marL="171416" indent="-171416">
                <a:buFont typeface="Wingdings" panose="05000000000000000000" pitchFamily="2" charset="2"/>
                <a:buChar char="ü"/>
              </a:pPr>
              <a:r>
                <a:rPr lang="cs-CZ" sz="1400" i="1" dirty="0">
                  <a:solidFill>
                    <a:srgbClr val="333333"/>
                  </a:solidFill>
                </a:rPr>
                <a:t>Rozvoj znalostí </a:t>
              </a:r>
              <a:r>
                <a:rPr lang="en-US" sz="1400" i="1" dirty="0">
                  <a:solidFill>
                    <a:srgbClr val="333333"/>
                  </a:solidFill>
                </a:rPr>
                <a:t>v </a:t>
              </a:r>
              <a:r>
                <a:rPr lang="en-US" sz="1400" i="1" dirty="0" err="1">
                  <a:solidFill>
                    <a:srgbClr val="333333"/>
                  </a:solidFill>
                </a:rPr>
                <a:t>logistice</a:t>
              </a:r>
              <a:r>
                <a:rPr lang="en-US" sz="1400" i="1" dirty="0">
                  <a:solidFill>
                    <a:srgbClr val="333333"/>
                  </a:solidFill>
                </a:rPr>
                <a:t> a </a:t>
              </a:r>
              <a:r>
                <a:rPr lang="en-US" sz="1400" i="1" dirty="0" err="1">
                  <a:solidFill>
                    <a:srgbClr val="333333"/>
                  </a:solidFill>
                </a:rPr>
                <a:t>přepravě</a:t>
              </a:r>
              <a:endParaRPr lang="en-US" sz="1400" i="1" dirty="0">
                <a:solidFill>
                  <a:srgbClr val="333333"/>
                </a:solidFill>
              </a:endParaRPr>
            </a:p>
            <a:p>
              <a:pPr marL="171416" indent="-171416">
                <a:buFont typeface="Wingdings" panose="05000000000000000000" pitchFamily="2" charset="2"/>
                <a:buChar char="ü"/>
              </a:pPr>
              <a:r>
                <a:rPr lang="cs-CZ" sz="1400" i="1" dirty="0">
                  <a:solidFill>
                    <a:srgbClr val="333333"/>
                  </a:solidFill>
                </a:rPr>
                <a:t>Moderní kanceláře </a:t>
              </a:r>
              <a:r>
                <a:rPr lang="en-US" sz="1400" i="1" dirty="0">
                  <a:solidFill>
                    <a:srgbClr val="333333"/>
                  </a:solidFill>
                </a:rPr>
                <a:t>v </a:t>
              </a:r>
              <a:r>
                <a:rPr lang="en-US" sz="1400" i="1" dirty="0" err="1">
                  <a:solidFill>
                    <a:srgbClr val="333333"/>
                  </a:solidFill>
                </a:rPr>
                <a:t>centru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Prahy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cs-CZ" sz="1400" i="1" dirty="0">
                  <a:solidFill>
                    <a:srgbClr val="333333"/>
                  </a:solidFill>
                </a:rPr>
                <a:t>na Andělu</a:t>
              </a:r>
              <a:endParaRPr lang="en-US" sz="1400" i="1" dirty="0">
                <a:solidFill>
                  <a:srgbClr val="333333"/>
                </a:solidFill>
              </a:endParaRPr>
            </a:p>
            <a:p>
              <a:pPr marL="171416" indent="-171416">
                <a:buFont typeface="Wingdings" panose="05000000000000000000" pitchFamily="2" charset="2"/>
                <a:buChar char="ü"/>
              </a:pPr>
              <a:r>
                <a:rPr lang="en-US" sz="1400" i="1" dirty="0" err="1">
                  <a:solidFill>
                    <a:srgbClr val="333333"/>
                  </a:solidFill>
                </a:rPr>
                <a:t>Neomezený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přísun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skvělé</a:t>
              </a:r>
              <a:r>
                <a:rPr lang="en-US" sz="1400" i="1" dirty="0">
                  <a:solidFill>
                    <a:srgbClr val="333333"/>
                  </a:solidFill>
                </a:rPr>
                <a:t> </a:t>
              </a:r>
              <a:r>
                <a:rPr lang="en-US" sz="1400" i="1" dirty="0" err="1">
                  <a:solidFill>
                    <a:srgbClr val="333333"/>
                  </a:solidFill>
                </a:rPr>
                <a:t>kávy</a:t>
              </a:r>
              <a:r>
                <a:rPr lang="en-US" sz="1400" i="1" dirty="0">
                  <a:solidFill>
                    <a:srgbClr val="333333"/>
                  </a:solidFill>
                </a:rPr>
                <a:t> a </a:t>
              </a:r>
              <a:r>
                <a:rPr lang="en-US" sz="1400" i="1" dirty="0" err="1">
                  <a:solidFill>
                    <a:srgbClr val="333333"/>
                  </a:solidFill>
                </a:rPr>
                <a:t>čaje</a:t>
              </a:r>
              <a:endParaRPr lang="en-US" sz="1400" i="1" dirty="0">
                <a:solidFill>
                  <a:srgbClr val="333333"/>
                </a:solidFill>
              </a:endParaRPr>
            </a:p>
            <a:p>
              <a:pPr marL="171416" indent="-171416">
                <a:buFont typeface="Wingdings" panose="05000000000000000000" pitchFamily="2" charset="2"/>
                <a:buChar char="ü"/>
              </a:pPr>
              <a:r>
                <a:rPr lang="en-US" sz="1400" i="1" dirty="0" err="1">
                  <a:solidFill>
                    <a:srgbClr val="333333"/>
                  </a:solidFill>
                </a:rPr>
                <a:t>Firemní</a:t>
              </a:r>
              <a:r>
                <a:rPr lang="en-US" sz="1400" i="1" dirty="0">
                  <a:solidFill>
                    <a:srgbClr val="333333"/>
                  </a:solidFill>
                </a:rPr>
                <a:t> notebook</a:t>
              </a:r>
              <a:r>
                <a:rPr lang="cs-CZ" sz="1400" i="1" dirty="0">
                  <a:solidFill>
                    <a:srgbClr val="333333"/>
                  </a:solidFill>
                </a:rPr>
                <a:t>, stravenky, </a:t>
              </a:r>
              <a:r>
                <a:rPr lang="cs-CZ" sz="1400" i="1" dirty="0" err="1">
                  <a:solidFill>
                    <a:srgbClr val="333333"/>
                  </a:solidFill>
                </a:rPr>
                <a:t>multisportka</a:t>
              </a:r>
              <a:r>
                <a:rPr lang="cs-CZ" sz="1400" i="1" dirty="0">
                  <a:solidFill>
                    <a:srgbClr val="333333"/>
                  </a:solidFill>
                </a:rPr>
                <a:t>, 5 týdnů dovolené, </a:t>
              </a:r>
              <a:r>
                <a:rPr lang="cs-CZ" sz="1400" i="1" dirty="0" err="1">
                  <a:solidFill>
                    <a:srgbClr val="333333"/>
                  </a:solidFill>
                </a:rPr>
                <a:t>sick</a:t>
              </a:r>
              <a:r>
                <a:rPr lang="cs-CZ" sz="1400" i="1" dirty="0">
                  <a:solidFill>
                    <a:srgbClr val="333333"/>
                  </a:solidFill>
                </a:rPr>
                <a:t> </a:t>
              </a:r>
              <a:r>
                <a:rPr lang="cs-CZ" sz="1400" i="1" dirty="0" err="1">
                  <a:solidFill>
                    <a:srgbClr val="333333"/>
                  </a:solidFill>
                </a:rPr>
                <a:t>days</a:t>
              </a:r>
              <a:endParaRPr lang="cs-CZ" sz="1200" i="1" dirty="0">
                <a:solidFill>
                  <a:srgbClr val="333333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4BD8E3E-1497-80DB-CBAB-8D4B1C35DBD4}"/>
                </a:ext>
              </a:extLst>
            </p:cNvPr>
            <p:cNvSpPr/>
            <p:nvPr/>
          </p:nvSpPr>
          <p:spPr>
            <a:xfrm>
              <a:off x="5955929" y="2592286"/>
              <a:ext cx="1114570" cy="7501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106DA2-C79E-7C2A-3E63-F7ECB0605F32}"/>
                </a:ext>
              </a:extLst>
            </p:cNvPr>
            <p:cNvSpPr txBox="1"/>
            <p:nvPr/>
          </p:nvSpPr>
          <p:spPr>
            <a:xfrm>
              <a:off x="7866432" y="6009511"/>
              <a:ext cx="42544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i="1" dirty="0">
                  <a:solidFill>
                    <a:srgbClr val="333333"/>
                  </a:solidFill>
                </a:rPr>
                <a:t>Vidíš se v </a:t>
              </a:r>
              <a:r>
                <a:rPr lang="cs-CZ" sz="1200" i="1" dirty="0" err="1">
                  <a:solidFill>
                    <a:srgbClr val="333333"/>
                  </a:solidFill>
                </a:rPr>
                <a:t>nějákém</a:t>
              </a:r>
              <a:r>
                <a:rPr lang="cs-CZ" sz="1200" i="1" dirty="0">
                  <a:solidFill>
                    <a:srgbClr val="333333"/>
                  </a:solidFill>
                </a:rPr>
                <a:t> popsaném profilu nebo někoho takového znáš? </a:t>
              </a:r>
            </a:p>
            <a:p>
              <a:r>
                <a:rPr lang="cs-CZ" sz="1200" i="1" dirty="0">
                  <a:solidFill>
                    <a:srgbClr val="333333"/>
                  </a:solidFill>
                </a:rPr>
                <a:t>CV můžeš zasílat na:</a:t>
              </a:r>
            </a:p>
            <a:p>
              <a:r>
                <a:rPr lang="cs-CZ" sz="1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hana.pechackova@msc.com</a:t>
              </a:r>
              <a:r>
                <a:rPr lang="cs-CZ" sz="1200" i="1" dirty="0">
                  <a:solidFill>
                    <a:srgbClr val="333333"/>
                  </a:solidFill>
                </a:rPr>
                <a:t> nebo </a:t>
              </a:r>
              <a:r>
                <a:rPr lang="cs-CZ" sz="1200" i="1" dirty="0">
                  <a:solidFill>
                    <a:schemeClr val="accent4">
                      <a:lumMod val="60000"/>
                      <a:lumOff val="40000"/>
                    </a:schemeClr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jana.novackova@msc.com</a:t>
              </a:r>
              <a:endParaRPr lang="cs-CZ" sz="1200" i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1200" i="1" dirty="0" err="1">
                  <a:solidFill>
                    <a:srgbClr val="333333"/>
                  </a:solidFill>
                </a:rPr>
                <a:t>Budeme</a:t>
              </a:r>
              <a:r>
                <a:rPr lang="en-US" sz="1200" i="1" dirty="0">
                  <a:solidFill>
                    <a:srgbClr val="333333"/>
                  </a:solidFill>
                </a:rPr>
                <a:t> se </a:t>
              </a:r>
              <a:r>
                <a:rPr lang="en-US" sz="1200" i="1" dirty="0" err="1">
                  <a:solidFill>
                    <a:srgbClr val="333333"/>
                  </a:solidFill>
                </a:rPr>
                <a:t>těšit</a:t>
              </a:r>
              <a:r>
                <a:rPr lang="en-US" sz="1200" i="1" dirty="0">
                  <a:solidFill>
                    <a:srgbClr val="333333"/>
                  </a:solidFill>
                </a:rPr>
                <a:t> </a:t>
              </a:r>
              <a:r>
                <a:rPr lang="en-US" sz="1200" i="1" dirty="0" err="1">
                  <a:solidFill>
                    <a:srgbClr val="333333"/>
                  </a:solidFill>
                </a:rPr>
                <a:t>na</a:t>
              </a:r>
              <a:r>
                <a:rPr lang="en-US" sz="1200" i="1" dirty="0">
                  <a:solidFill>
                    <a:srgbClr val="333333"/>
                  </a:solidFill>
                </a:rPr>
                <a:t> </a:t>
              </a:r>
              <a:r>
                <a:rPr lang="en-US" sz="1200" i="1" dirty="0" err="1">
                  <a:solidFill>
                    <a:srgbClr val="333333"/>
                  </a:solidFill>
                </a:rPr>
                <a:t>osobní</a:t>
              </a:r>
              <a:r>
                <a:rPr lang="en-US" sz="1200" i="1" dirty="0">
                  <a:solidFill>
                    <a:srgbClr val="333333"/>
                  </a:solidFill>
                </a:rPr>
                <a:t> </a:t>
              </a:r>
              <a:r>
                <a:rPr lang="en-US" sz="1200" i="1" dirty="0" err="1">
                  <a:solidFill>
                    <a:srgbClr val="333333"/>
                  </a:solidFill>
                </a:rPr>
                <a:t>setkání</a:t>
              </a:r>
              <a:r>
                <a:rPr lang="cs-CZ" sz="1200" i="1" dirty="0">
                  <a:solidFill>
                    <a:srgbClr val="333333"/>
                  </a:solidFill>
                </a:rPr>
                <a:t>.. </a:t>
              </a:r>
              <a:endParaRPr lang="en-US" sz="12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560C41-BADF-55BB-9699-8A2481BE6190}"/>
                </a:ext>
              </a:extLst>
            </p:cNvPr>
            <p:cNvSpPr/>
            <p:nvPr/>
          </p:nvSpPr>
          <p:spPr>
            <a:xfrm>
              <a:off x="11105569" y="2887140"/>
              <a:ext cx="1046850" cy="7251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3A242E-E72B-09E7-86E0-5BB03DE68470}"/>
                </a:ext>
              </a:extLst>
            </p:cNvPr>
            <p:cNvSpPr txBox="1"/>
            <p:nvPr/>
          </p:nvSpPr>
          <p:spPr>
            <a:xfrm>
              <a:off x="5695718" y="2682584"/>
              <a:ext cx="162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i="1" dirty="0"/>
                <a:t>675</a:t>
              </a:r>
            </a:p>
            <a:p>
              <a:r>
                <a:rPr lang="cs-CZ" sz="1200" i="1" dirty="0"/>
                <a:t>              poboček </a:t>
              </a:r>
              <a:endParaRPr lang="en-US" sz="1200" i="1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B4AA5D4-6ACE-0438-6F34-CD8679CA7BF2}"/>
                </a:ext>
              </a:extLst>
            </p:cNvPr>
            <p:cNvSpPr/>
            <p:nvPr/>
          </p:nvSpPr>
          <p:spPr>
            <a:xfrm>
              <a:off x="5426937" y="1134080"/>
              <a:ext cx="1625845" cy="9441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03F6DD-8770-C01D-1552-45C59B66F266}"/>
                </a:ext>
              </a:extLst>
            </p:cNvPr>
            <p:cNvSpPr txBox="1"/>
            <p:nvPr/>
          </p:nvSpPr>
          <p:spPr>
            <a:xfrm>
              <a:off x="5663240" y="1352569"/>
              <a:ext cx="1055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i="1" dirty="0"/>
                <a:t>200 000</a:t>
              </a:r>
            </a:p>
            <a:p>
              <a:r>
                <a:rPr lang="cs-CZ" sz="1200" i="1" dirty="0"/>
                <a:t> zaměstnanců</a:t>
              </a:r>
              <a:endParaRPr lang="en-US" sz="1200" i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D0D62F-EE9F-46FF-EE87-1E13F8345B34}"/>
                </a:ext>
              </a:extLst>
            </p:cNvPr>
            <p:cNvSpPr txBox="1"/>
            <p:nvPr/>
          </p:nvSpPr>
          <p:spPr>
            <a:xfrm>
              <a:off x="11050254" y="3006596"/>
              <a:ext cx="1157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i="1" dirty="0"/>
                <a:t>800 </a:t>
              </a:r>
            </a:p>
            <a:p>
              <a:r>
                <a:rPr lang="cs-CZ" sz="1200" i="1" dirty="0"/>
                <a:t>           lodí</a:t>
              </a:r>
              <a:endParaRPr lang="en-US" sz="1200" i="1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8C9947-618B-3E94-C7A9-50C2AAD3C2DB}"/>
                </a:ext>
              </a:extLst>
            </p:cNvPr>
            <p:cNvSpPr/>
            <p:nvPr/>
          </p:nvSpPr>
          <p:spPr>
            <a:xfrm>
              <a:off x="11258008" y="3973413"/>
              <a:ext cx="884050" cy="5933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33DEE9-DFA9-B40C-47AE-8DD96ABAF83A}"/>
                </a:ext>
              </a:extLst>
            </p:cNvPr>
            <p:cNvSpPr txBox="1"/>
            <p:nvPr/>
          </p:nvSpPr>
          <p:spPr>
            <a:xfrm>
              <a:off x="11120541" y="4031343"/>
              <a:ext cx="1157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i="1" dirty="0"/>
                <a:t>155 </a:t>
              </a:r>
            </a:p>
            <a:p>
              <a:r>
                <a:rPr lang="cs-CZ" sz="1200" i="1" dirty="0"/>
                <a:t>          zemí</a:t>
              </a:r>
              <a:endParaRPr lang="en-US" sz="1200" i="1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BC080AB-EC86-BB1F-539E-1EF575FC3B0F}"/>
                </a:ext>
              </a:extLst>
            </p:cNvPr>
            <p:cNvSpPr/>
            <p:nvPr/>
          </p:nvSpPr>
          <p:spPr>
            <a:xfrm>
              <a:off x="8661324" y="4119965"/>
              <a:ext cx="1070102" cy="5502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CFC864-FFCF-8AA9-E106-8A05BD0CA3FE}"/>
                </a:ext>
              </a:extLst>
            </p:cNvPr>
            <p:cNvSpPr txBox="1"/>
            <p:nvPr/>
          </p:nvSpPr>
          <p:spPr>
            <a:xfrm>
              <a:off x="8579979" y="4173312"/>
              <a:ext cx="1157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i="1" dirty="0"/>
                <a:t>70 </a:t>
              </a:r>
            </a:p>
            <a:p>
              <a:r>
                <a:rPr lang="cs-CZ" sz="1200" i="1" dirty="0"/>
                <a:t>      terminálů</a:t>
              </a:r>
              <a:endParaRPr lang="en-US" sz="1200" i="1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4DEBBA-98DD-AA7F-F80D-61777A476B2F}"/>
                </a:ext>
              </a:extLst>
            </p:cNvPr>
            <p:cNvSpPr/>
            <p:nvPr/>
          </p:nvSpPr>
          <p:spPr>
            <a:xfrm>
              <a:off x="5161885" y="5976938"/>
              <a:ext cx="2655783" cy="7501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200" dirty="0">
                  <a:solidFill>
                    <a:schemeClr val="tx1"/>
                  </a:solidFill>
                </a:rPr>
                <a:t>22,5 milionu přepravených kontejnerů ročně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E89487-DA7B-0C96-A092-883B9F13A0E1}"/>
                </a:ext>
              </a:extLst>
            </p:cNvPr>
            <p:cNvSpPr txBox="1"/>
            <p:nvPr/>
          </p:nvSpPr>
          <p:spPr>
            <a:xfrm>
              <a:off x="179124" y="2955150"/>
              <a:ext cx="570060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cs-CZ" sz="2000" b="1" i="1" dirty="0">
                  <a:solidFill>
                    <a:srgbClr val="000000"/>
                  </a:solidFill>
                </a:rPr>
                <a:t>Aktuálně máme otevřeny tyto pozice:</a:t>
              </a:r>
              <a:endParaRPr lang="en-US" sz="2000" b="1" i="1" dirty="0">
                <a:solidFill>
                  <a:srgbClr val="000000"/>
                </a:solidFill>
              </a:endParaRPr>
            </a:p>
            <a:p>
              <a:pPr marL="171416" indent="-171416">
                <a:buFont typeface="Wingdings" panose="05000000000000000000" pitchFamily="2" charset="2"/>
                <a:buChar char="ü"/>
              </a:pPr>
              <a:endParaRPr lang="cs-CZ" sz="1200" i="1" dirty="0">
                <a:solidFill>
                  <a:srgbClr val="333333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8643E5-357F-8B73-293B-88DBAF9B7143}"/>
                </a:ext>
              </a:extLst>
            </p:cNvPr>
            <p:cNvSpPr txBox="1"/>
            <p:nvPr/>
          </p:nvSpPr>
          <p:spPr>
            <a:xfrm>
              <a:off x="2977968" y="3610157"/>
              <a:ext cx="2551475" cy="1384995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cs-CZ" sz="1200" b="1" i="1" dirty="0">
                  <a:solidFill>
                    <a:srgbClr val="000000"/>
                  </a:solidFill>
                </a:rPr>
                <a:t>Recepční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máš reprezentativní vystupování?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domluvíš se česky a ideálně i anglicky?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nedělá ti potíže kamkoliv zavolat, cokoliv vyřídit, někam zajet?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máš základní znalost práce na </a:t>
              </a:r>
              <a:r>
                <a:rPr lang="cs-CZ" sz="1200" i="1" dirty="0" err="1">
                  <a:solidFill>
                    <a:srgbClr val="000000"/>
                  </a:solidFill>
                </a:rPr>
                <a:t>pc</a:t>
              </a:r>
              <a:r>
                <a:rPr lang="cs-CZ" sz="1200" i="1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BEAB01-A59F-05C9-088B-9AC3C98E8C68}"/>
                </a:ext>
              </a:extLst>
            </p:cNvPr>
            <p:cNvSpPr txBox="1"/>
            <p:nvPr/>
          </p:nvSpPr>
          <p:spPr>
            <a:xfrm>
              <a:off x="315244" y="5239067"/>
              <a:ext cx="4777292" cy="1200329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cs-CZ" sz="1200" b="1" i="1" dirty="0">
                  <a:solidFill>
                    <a:srgbClr val="000000"/>
                  </a:solidFill>
                </a:rPr>
                <a:t>Data Analytik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orientuješ se v Excelu a </a:t>
              </a:r>
              <a:r>
                <a:rPr lang="cs-CZ" sz="1200" i="1" dirty="0" err="1">
                  <a:solidFill>
                    <a:srgbClr val="000000"/>
                  </a:solidFill>
                </a:rPr>
                <a:t>Power</a:t>
              </a:r>
              <a:r>
                <a:rPr lang="cs-CZ" sz="1200" i="1" dirty="0">
                  <a:solidFill>
                    <a:srgbClr val="000000"/>
                  </a:solidFill>
                </a:rPr>
                <a:t> BI?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jsou ti jasné zásady vývoje v prostředí BI?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máš znalost modelování vrstev a granulity dat, relačních databází, matematiky a statistiky?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k tomu angličtinu, analytické myšlení a jsi spolehlivý?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2CCEBA-C0A7-863A-FF7B-711FB899BB5F}"/>
                </a:ext>
              </a:extLst>
            </p:cNvPr>
            <p:cNvSpPr/>
            <p:nvPr/>
          </p:nvSpPr>
          <p:spPr>
            <a:xfrm>
              <a:off x="0" y="6651812"/>
              <a:ext cx="1288908" cy="1937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A48E03-1998-B2E1-4FBF-22734A753D78}"/>
                </a:ext>
              </a:extLst>
            </p:cNvPr>
            <p:cNvSpPr txBox="1"/>
            <p:nvPr/>
          </p:nvSpPr>
          <p:spPr>
            <a:xfrm>
              <a:off x="319149" y="3385012"/>
              <a:ext cx="2551475" cy="1754326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cs-CZ" sz="1200" b="1" i="1" dirty="0">
                  <a:solidFill>
                    <a:srgbClr val="000000"/>
                  </a:solidFill>
                </a:rPr>
                <a:t>Specialista pozemní/námořní přepravy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Umíš komunikovat s klienty?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domluvíš se bez problému česky a anglicky slovem i písmem?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orientuješ se v Microsoft Office?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cs-CZ" sz="1200" i="1" dirty="0">
                  <a:solidFill>
                    <a:srgbClr val="000000"/>
                  </a:solidFill>
                </a:rPr>
                <a:t>Jsi komunikativní, samostatná/ý, umíš si </a:t>
              </a:r>
              <a:r>
                <a:rPr lang="cs-CZ" sz="1200" i="1" dirty="0" err="1">
                  <a:solidFill>
                    <a:srgbClr val="000000"/>
                  </a:solidFill>
                </a:rPr>
                <a:t>prioritizovat</a:t>
              </a:r>
              <a:r>
                <a:rPr lang="cs-CZ" sz="1200" i="1" dirty="0">
                  <a:solidFill>
                    <a:srgbClr val="000000"/>
                  </a:solidFill>
                </a:rPr>
                <a:t> úkoly a rád/a pracuješ v kolektivu?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6C6903D-510C-6446-5E4E-AF7F15A3001C}"/>
              </a:ext>
            </a:extLst>
          </p:cNvPr>
          <p:cNvSpPr txBox="1"/>
          <p:nvPr/>
        </p:nvSpPr>
        <p:spPr>
          <a:xfrm>
            <a:off x="0" y="-3393"/>
            <a:ext cx="121920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6600" b="1" u="sng" dirty="0">
                <a:solidFill>
                  <a:srgbClr val="ECCA6A"/>
                </a:solidFill>
              </a:rPr>
              <a:t>MSC a Medlog  	</a:t>
            </a:r>
            <a:r>
              <a:rPr lang="cs-CZ" sz="4400" b="1" u="sng" dirty="0">
                <a:solidFill>
                  <a:srgbClr val="ECCA6A"/>
                </a:solidFill>
              </a:rPr>
              <a:t>	 </a:t>
            </a:r>
            <a:r>
              <a:rPr lang="cs-CZ" sz="5400" b="1" u="sng" dirty="0">
                <a:solidFill>
                  <a:srgbClr val="ECCA6A"/>
                </a:solidFill>
              </a:rPr>
              <a:t>Přidej se k nám…  </a:t>
            </a:r>
            <a:endParaRPr lang="en-US" sz="4000" b="1" u="sng" dirty="0">
              <a:solidFill>
                <a:srgbClr val="ECC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86726"/>
      </p:ext>
    </p:extLst>
  </p:cSld>
  <p:clrMapOvr>
    <a:masterClrMapping/>
  </p:clrMapOvr>
</p:sld>
</file>

<file path=ppt/theme/theme1.xml><?xml version="1.0" encoding="utf-8"?>
<a:theme xmlns:a="http://schemas.openxmlformats.org/drawingml/2006/main" name="msc_2019">
  <a:themeElements>
    <a:clrScheme name="MSC 2021">
      <a:dk1>
        <a:srgbClr val="222221"/>
      </a:dk1>
      <a:lt1>
        <a:srgbClr val="FFFFFF"/>
      </a:lt1>
      <a:dk2>
        <a:srgbClr val="8B8178"/>
      </a:dk2>
      <a:lt2>
        <a:srgbClr val="FFFFFF"/>
      </a:lt2>
      <a:accent1>
        <a:srgbClr val="EED484"/>
      </a:accent1>
      <a:accent2>
        <a:srgbClr val="8E99BC"/>
      </a:accent2>
      <a:accent3>
        <a:srgbClr val="135193"/>
      </a:accent3>
      <a:accent4>
        <a:srgbClr val="1B365D"/>
      </a:accent4>
      <a:accent5>
        <a:srgbClr val="ACA39A"/>
      </a:accent5>
      <a:accent6>
        <a:srgbClr val="A6192E"/>
      </a:accent6>
      <a:hlink>
        <a:srgbClr val="135193"/>
      </a:hlink>
      <a:folHlink>
        <a:srgbClr val="BFBFBF"/>
      </a:folHlink>
    </a:clrScheme>
    <a:fontScheme name="MSC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C_Template_2021" id="{E049BFCC-496F-4EF0-AECE-8DF06F8D33A3}" vid="{E7FBB84A-45B4-437E-B811-20D510A048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7AC78283C2747A193F95364A04709" ma:contentTypeVersion="13" ma:contentTypeDescription="Create a new document." ma:contentTypeScope="" ma:versionID="3cd24e73de2b095aa74f43e2273add77">
  <xsd:schema xmlns:xsd="http://www.w3.org/2001/XMLSchema" xmlns:xs="http://www.w3.org/2001/XMLSchema" xmlns:p="http://schemas.microsoft.com/office/2006/metadata/properties" xmlns:ns3="07a1c4dd-4c24-4f31-8058-8c9c03209b34" xmlns:ns4="e8601c90-c5bd-4024-b11f-0625787b56be" targetNamespace="http://schemas.microsoft.com/office/2006/metadata/properties" ma:root="true" ma:fieldsID="b823947298651fb7871ae2a1d9408f4d" ns3:_="" ns4:_="">
    <xsd:import namespace="07a1c4dd-4c24-4f31-8058-8c9c03209b34"/>
    <xsd:import namespace="e8601c90-c5bd-4024-b11f-0625787b56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a1c4dd-4c24-4f31-8058-8c9c03209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01c90-c5bd-4024-b11f-0625787b56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87B2A5-F50F-488E-B0F4-F7A5F9D6661B}">
  <ds:schemaRefs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e8601c90-c5bd-4024-b11f-0625787b56be"/>
    <ds:schemaRef ds:uri="http://schemas.microsoft.com/office/infopath/2007/PartnerControls"/>
    <ds:schemaRef ds:uri="http://schemas.openxmlformats.org/package/2006/metadata/core-properties"/>
    <ds:schemaRef ds:uri="07a1c4dd-4c24-4f31-8058-8c9c03209b3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8F0ABB0-701A-4404-976D-4D1E77D62B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23E05D-506D-4541-AF48-AE99C4F7D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a1c4dd-4c24-4f31-8058-8c9c03209b34"/>
    <ds:schemaRef ds:uri="e8601c90-c5bd-4024-b11f-0625787b56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c24caf1-31f7-40c1-bde0-ca915f0156e3}" enabled="1" method="Privileged" siteId="{088e9b00-ffd0-458e-bfa1-acf4c596d3c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11491</TotalTime>
  <Words>247</Words>
  <Application>Microsoft Office PowerPoint</Application>
  <PresentationFormat>Widescreen</PresentationFormat>
  <Paragraphs>39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Wingdings</vt:lpstr>
      <vt:lpstr>msc_2019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Jana Novackova (MSC Czech Republic)</dc:creator>
  <cp:lastModifiedBy>Jana Novackova (MSC Czech Republic)</cp:lastModifiedBy>
  <cp:revision>2</cp:revision>
  <cp:lastPrinted>2024-05-15T08:36:24Z</cp:lastPrinted>
  <dcterms:created xsi:type="dcterms:W3CDTF">2022-06-14T08:25:52Z</dcterms:created>
  <dcterms:modified xsi:type="dcterms:W3CDTF">2024-05-15T09:00:34Z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c24caf1-31f7-40c1-bde0-ca915f0156e3_Enabled">
    <vt:lpwstr>True</vt:lpwstr>
  </property>
  <property fmtid="{D5CDD505-2E9C-101B-9397-08002B2CF9AE}" pid="3" name="MSIP_Label_fc24caf1-31f7-40c1-bde0-ca915f0156e3_SiteId">
    <vt:lpwstr>088e9b00-ffd0-458e-bfa1-acf4c596d3cb</vt:lpwstr>
  </property>
  <property fmtid="{D5CDD505-2E9C-101B-9397-08002B2CF9AE}" pid="4" name="MSIP_Label_fc24caf1-31f7-40c1-bde0-ca915f0156e3_Owner">
    <vt:lpwstr>lucia.monti@msc.com</vt:lpwstr>
  </property>
  <property fmtid="{D5CDD505-2E9C-101B-9397-08002B2CF9AE}" pid="5" name="MSIP_Label_fc24caf1-31f7-40c1-bde0-ca915f0156e3_SetDate">
    <vt:lpwstr>2021-07-01T09:34:31.4286603Z</vt:lpwstr>
  </property>
  <property fmtid="{D5CDD505-2E9C-101B-9397-08002B2CF9AE}" pid="6" name="MSIP_Label_fc24caf1-31f7-40c1-bde0-ca915f0156e3_Name">
    <vt:lpwstr>Internal</vt:lpwstr>
  </property>
  <property fmtid="{D5CDD505-2E9C-101B-9397-08002B2CF9AE}" pid="7" name="MSIP_Label_fc24caf1-31f7-40c1-bde0-ca915f0156e3_Application">
    <vt:lpwstr>Microsoft Azure Information Protection</vt:lpwstr>
  </property>
  <property fmtid="{D5CDD505-2E9C-101B-9397-08002B2CF9AE}" pid="8" name="MSIP_Label_fc24caf1-31f7-40c1-bde0-ca915f0156e3_ActionId">
    <vt:lpwstr>acc17379-f68c-4142-85a2-6edd2dded200</vt:lpwstr>
  </property>
  <property fmtid="{D5CDD505-2E9C-101B-9397-08002B2CF9AE}" pid="9" name="MSIP_Label_fc24caf1-31f7-40c1-bde0-ca915f0156e3_Extended_MSFT_Method">
    <vt:lpwstr>Automatic</vt:lpwstr>
  </property>
  <property fmtid="{D5CDD505-2E9C-101B-9397-08002B2CF9AE}" pid="10" name="Sensitivity">
    <vt:lpwstr>Internal</vt:lpwstr>
  </property>
  <property fmtid="{D5CDD505-2E9C-101B-9397-08002B2CF9AE}" pid="11" name="ContentTypeId">
    <vt:lpwstr>0x010100F187AC78283C2747A193F95364A04709</vt:lpwstr>
  </property>
  <property fmtid="{D5CDD505-2E9C-101B-9397-08002B2CF9AE}" pid="12" name="_dlc_DocIdItemGuid">
    <vt:lpwstr>c4e955e6-0f4b-45ab-a0ee-861896a46b8f</vt:lpwstr>
  </property>
  <property fmtid="{D5CDD505-2E9C-101B-9397-08002B2CF9AE}" pid="13" name="SPSKArea">
    <vt:lpwstr>9;#Marketing ＆ Communications|74a8a0d9-0b36-4277-b852-b5c0be2ed4c1</vt:lpwstr>
  </property>
</Properties>
</file>